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7" r:id="rId4"/>
    <p:sldId id="262" r:id="rId5"/>
    <p:sldId id="263" r:id="rId6"/>
    <p:sldId id="264" r:id="rId7"/>
    <p:sldId id="278" r:id="rId8"/>
    <p:sldId id="269" r:id="rId9"/>
    <p:sldId id="265" r:id="rId10"/>
    <p:sldId id="266" r:id="rId11"/>
    <p:sldId id="276" r:id="rId12"/>
    <p:sldId id="271" r:id="rId13"/>
    <p:sldId id="273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9" autoAdjust="0"/>
    <p:restoredTop sz="94609" autoAdjust="0"/>
  </p:normalViewPr>
  <p:slideViewPr>
    <p:cSldViewPr snapToGrid="0">
      <p:cViewPr varScale="1">
        <p:scale>
          <a:sx n="71" d="100"/>
          <a:sy n="71" d="100"/>
        </p:scale>
        <p:origin x="-59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1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E85A1-C134-466D-9161-0CC87B9E4D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56EA11-6987-4316-A393-35BD53E37D9B}">
      <dgm:prSet phldrT="[Text]" custT="1"/>
      <dgm:spPr/>
      <dgm:t>
        <a:bodyPr/>
        <a:lstStyle/>
        <a:p>
          <a:r>
            <a:rPr lang="en-US" sz="2400" dirty="0" smtClean="0"/>
            <a:t>Free Teacher Education (FTE) Program </a:t>
          </a:r>
          <a:endParaRPr lang="en-US" sz="2400" dirty="0"/>
        </a:p>
      </dgm:t>
    </dgm:pt>
    <dgm:pt modelId="{5062D492-B230-4723-AD9C-E807C89B8DA3}" type="parTrans" cxnId="{CAAE2244-F714-496E-914E-97BA1044871B}">
      <dgm:prSet/>
      <dgm:spPr/>
      <dgm:t>
        <a:bodyPr/>
        <a:lstStyle/>
        <a:p>
          <a:endParaRPr lang="en-US"/>
        </a:p>
      </dgm:t>
    </dgm:pt>
    <dgm:pt modelId="{9A7AA4E2-E15E-4AA4-AC44-52F77F5D1F16}" type="sibTrans" cxnId="{CAAE2244-F714-496E-914E-97BA1044871B}">
      <dgm:prSet/>
      <dgm:spPr/>
      <dgm:t>
        <a:bodyPr/>
        <a:lstStyle/>
        <a:p>
          <a:endParaRPr lang="en-US"/>
        </a:p>
      </dgm:t>
    </dgm:pt>
    <dgm:pt modelId="{24D475B0-A40F-41AA-B2B8-28EF4F209E4D}">
      <dgm:prSet phldrT="[Text]" custT="1"/>
      <dgm:spPr/>
      <dgm:t>
        <a:bodyPr/>
        <a:lstStyle/>
        <a:p>
          <a:r>
            <a:rPr lang="en-US" sz="2400" dirty="0" smtClean="0"/>
            <a:t>Beijing Normal University</a:t>
          </a:r>
          <a:endParaRPr lang="en-US" sz="2400" dirty="0"/>
        </a:p>
      </dgm:t>
    </dgm:pt>
    <dgm:pt modelId="{82709944-81CD-41A2-AAC3-3F0FB032058D}" type="parTrans" cxnId="{607E6100-CE52-4E8B-9706-C64FA03677A9}">
      <dgm:prSet/>
      <dgm:spPr/>
      <dgm:t>
        <a:bodyPr/>
        <a:lstStyle/>
        <a:p>
          <a:endParaRPr lang="en-US"/>
        </a:p>
      </dgm:t>
    </dgm:pt>
    <dgm:pt modelId="{D2A5BC99-D679-4436-93CE-AEEB4CB12EF5}" type="sibTrans" cxnId="{607E6100-CE52-4E8B-9706-C64FA03677A9}">
      <dgm:prSet/>
      <dgm:spPr/>
      <dgm:t>
        <a:bodyPr/>
        <a:lstStyle/>
        <a:p>
          <a:endParaRPr lang="en-US"/>
        </a:p>
      </dgm:t>
    </dgm:pt>
    <dgm:pt modelId="{528BC852-A52D-4E93-8535-8F111FC33F0A}">
      <dgm:prSet phldrT="[Text]" custT="1"/>
      <dgm:spPr/>
      <dgm:t>
        <a:bodyPr/>
        <a:lstStyle/>
        <a:p>
          <a:r>
            <a:rPr lang="en-US" sz="2400" dirty="0" smtClean="0"/>
            <a:t>East China Normal University</a:t>
          </a:r>
          <a:endParaRPr lang="en-US" sz="2400" dirty="0"/>
        </a:p>
      </dgm:t>
    </dgm:pt>
    <dgm:pt modelId="{914EC916-7489-474B-ADA3-BD6918FCCC7E}" type="parTrans" cxnId="{009A8C56-AA58-4130-98C6-7275FC4FA09A}">
      <dgm:prSet/>
      <dgm:spPr/>
      <dgm:t>
        <a:bodyPr/>
        <a:lstStyle/>
        <a:p>
          <a:endParaRPr lang="en-US"/>
        </a:p>
      </dgm:t>
    </dgm:pt>
    <dgm:pt modelId="{8EF6745C-9F0C-4F24-B857-1EF46E1CA911}" type="sibTrans" cxnId="{009A8C56-AA58-4130-98C6-7275FC4FA09A}">
      <dgm:prSet/>
      <dgm:spPr/>
      <dgm:t>
        <a:bodyPr/>
        <a:lstStyle/>
        <a:p>
          <a:endParaRPr lang="en-US"/>
        </a:p>
      </dgm:t>
    </dgm:pt>
    <dgm:pt modelId="{C92BC318-56D3-468E-A984-CAA0779524C1}">
      <dgm:prSet phldrT="[Text]" custT="1"/>
      <dgm:spPr/>
      <dgm:t>
        <a:bodyPr/>
        <a:lstStyle/>
        <a:p>
          <a:r>
            <a:rPr lang="en-US" sz="2400" dirty="0" smtClean="0"/>
            <a:t>Northeast China Normal University</a:t>
          </a:r>
          <a:endParaRPr lang="en-US" sz="2400" dirty="0"/>
        </a:p>
      </dgm:t>
    </dgm:pt>
    <dgm:pt modelId="{B546921F-F986-4054-9274-090580D7AD80}" type="parTrans" cxnId="{060045AA-F0CA-43B3-8DAC-FCCD79255C0F}">
      <dgm:prSet/>
      <dgm:spPr/>
      <dgm:t>
        <a:bodyPr/>
        <a:lstStyle/>
        <a:p>
          <a:endParaRPr lang="en-US"/>
        </a:p>
      </dgm:t>
    </dgm:pt>
    <dgm:pt modelId="{19E81A9B-4153-4512-8991-1939C5536BCA}" type="sibTrans" cxnId="{060045AA-F0CA-43B3-8DAC-FCCD79255C0F}">
      <dgm:prSet/>
      <dgm:spPr/>
      <dgm:t>
        <a:bodyPr/>
        <a:lstStyle/>
        <a:p>
          <a:endParaRPr lang="en-US"/>
        </a:p>
      </dgm:t>
    </dgm:pt>
    <dgm:pt modelId="{A67BB703-4938-432A-93F5-297064BD5E62}">
      <dgm:prSet phldrT="[Text]" custT="1"/>
      <dgm:spPr/>
      <dgm:t>
        <a:bodyPr/>
        <a:lstStyle/>
        <a:p>
          <a:r>
            <a:rPr lang="en-US" sz="2400" dirty="0" smtClean="0"/>
            <a:t>Central China Normal University</a:t>
          </a:r>
          <a:endParaRPr lang="en-US" sz="2400" dirty="0"/>
        </a:p>
      </dgm:t>
    </dgm:pt>
    <dgm:pt modelId="{C5F62D84-DDB4-4278-8EE0-CAD37477000C}" type="parTrans" cxnId="{75C2D77D-EB01-438A-9352-000972FD3A5A}">
      <dgm:prSet/>
      <dgm:spPr/>
      <dgm:t>
        <a:bodyPr/>
        <a:lstStyle/>
        <a:p>
          <a:endParaRPr lang="en-US"/>
        </a:p>
      </dgm:t>
    </dgm:pt>
    <dgm:pt modelId="{AC7AB715-7F1C-457E-9AFD-AC6BEB8AC3F5}" type="sibTrans" cxnId="{75C2D77D-EB01-438A-9352-000972FD3A5A}">
      <dgm:prSet/>
      <dgm:spPr/>
      <dgm:t>
        <a:bodyPr/>
        <a:lstStyle/>
        <a:p>
          <a:endParaRPr lang="en-US"/>
        </a:p>
      </dgm:t>
    </dgm:pt>
    <dgm:pt modelId="{965227CA-7F59-4643-994A-A8E0963A61F3}">
      <dgm:prSet phldrT="[Text]" custT="1"/>
      <dgm:spPr/>
      <dgm:t>
        <a:bodyPr/>
        <a:lstStyle/>
        <a:p>
          <a:r>
            <a:rPr lang="en-US" sz="2400" dirty="0" smtClean="0"/>
            <a:t>Southwest University </a:t>
          </a:r>
          <a:endParaRPr lang="en-US" sz="2400" dirty="0"/>
        </a:p>
      </dgm:t>
    </dgm:pt>
    <dgm:pt modelId="{349411A9-5994-4815-97FE-077B260DA994}" type="parTrans" cxnId="{7DD29EB1-3E08-4FDB-9BD7-8C252E842907}">
      <dgm:prSet/>
      <dgm:spPr/>
      <dgm:t>
        <a:bodyPr/>
        <a:lstStyle/>
        <a:p>
          <a:endParaRPr lang="en-US"/>
        </a:p>
      </dgm:t>
    </dgm:pt>
    <dgm:pt modelId="{40450A68-D7A4-4C35-946B-A191BC69D808}" type="sibTrans" cxnId="{7DD29EB1-3E08-4FDB-9BD7-8C252E842907}">
      <dgm:prSet/>
      <dgm:spPr/>
      <dgm:t>
        <a:bodyPr/>
        <a:lstStyle/>
        <a:p>
          <a:endParaRPr lang="en-US"/>
        </a:p>
      </dgm:t>
    </dgm:pt>
    <dgm:pt modelId="{EE235624-FE39-4101-921B-C92D9529D23D}">
      <dgm:prSet phldrT="[Text]" custT="1"/>
      <dgm:spPr/>
      <dgm:t>
        <a:bodyPr/>
        <a:lstStyle/>
        <a:p>
          <a:r>
            <a:rPr lang="en-US" sz="2400" dirty="0" smtClean="0"/>
            <a:t>Shaanxi Normal University</a:t>
          </a:r>
          <a:endParaRPr lang="en-US" sz="2400" dirty="0"/>
        </a:p>
      </dgm:t>
    </dgm:pt>
    <dgm:pt modelId="{1A35F34F-0236-437F-94F8-BFD6BE4A317E}" type="parTrans" cxnId="{6AE9AA5C-1357-4B6C-91AB-B7284E3D951B}">
      <dgm:prSet/>
      <dgm:spPr/>
      <dgm:t>
        <a:bodyPr/>
        <a:lstStyle/>
        <a:p>
          <a:endParaRPr lang="en-US"/>
        </a:p>
      </dgm:t>
    </dgm:pt>
    <dgm:pt modelId="{5D4F3BDB-45DF-4CDA-8596-6EA576BFD20A}" type="sibTrans" cxnId="{6AE9AA5C-1357-4B6C-91AB-B7284E3D951B}">
      <dgm:prSet/>
      <dgm:spPr/>
      <dgm:t>
        <a:bodyPr/>
        <a:lstStyle/>
        <a:p>
          <a:endParaRPr lang="en-US"/>
        </a:p>
      </dgm:t>
    </dgm:pt>
    <dgm:pt modelId="{73A7E45C-406E-429C-AD9D-B8279CDE32B5}" type="pres">
      <dgm:prSet presAssocID="{3B3E85A1-C134-466D-9161-0CC87B9E4D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04A65D-9B6D-43E1-9A0C-1B7CD5E6433E}" type="pres">
      <dgm:prSet presAssocID="{C056EA11-6987-4316-A393-35BD53E37D9B}" presName="hierRoot1" presStyleCnt="0">
        <dgm:presLayoutVars>
          <dgm:hierBranch val="init"/>
        </dgm:presLayoutVars>
      </dgm:prSet>
      <dgm:spPr/>
    </dgm:pt>
    <dgm:pt modelId="{57F2DB61-7056-4C0F-AB7E-2A020DFE898B}" type="pres">
      <dgm:prSet presAssocID="{C056EA11-6987-4316-A393-35BD53E37D9B}" presName="rootComposite1" presStyleCnt="0"/>
      <dgm:spPr/>
    </dgm:pt>
    <dgm:pt modelId="{5BB61057-944F-4F40-869F-E506857B5969}" type="pres">
      <dgm:prSet presAssocID="{C056EA11-6987-4316-A393-35BD53E37D9B}" presName="rootText1" presStyleLbl="node0" presStyleIdx="0" presStyleCnt="1" custScaleX="275427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7CB49-F258-42D2-863B-ACBCA2C1A8D5}" type="pres">
      <dgm:prSet presAssocID="{C056EA11-6987-4316-A393-35BD53E37D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012D11-A0ED-49AE-BF34-74BDE9BA2D80}" type="pres">
      <dgm:prSet presAssocID="{C056EA11-6987-4316-A393-35BD53E37D9B}" presName="hierChild2" presStyleCnt="0"/>
      <dgm:spPr/>
    </dgm:pt>
    <dgm:pt modelId="{C64DA48E-92FC-4E7A-8D4B-F24789FD9C94}" type="pres">
      <dgm:prSet presAssocID="{82709944-81CD-41A2-AAC3-3F0FB032058D}" presName="Name37" presStyleLbl="parChTrans1D2" presStyleIdx="0" presStyleCnt="6"/>
      <dgm:spPr/>
      <dgm:t>
        <a:bodyPr/>
        <a:lstStyle/>
        <a:p>
          <a:endParaRPr lang="en-US"/>
        </a:p>
      </dgm:t>
    </dgm:pt>
    <dgm:pt modelId="{FBC80AF9-6E39-458B-9B22-2C237DAD5268}" type="pres">
      <dgm:prSet presAssocID="{24D475B0-A40F-41AA-B2B8-28EF4F209E4D}" presName="hierRoot2" presStyleCnt="0">
        <dgm:presLayoutVars>
          <dgm:hierBranch val="init"/>
        </dgm:presLayoutVars>
      </dgm:prSet>
      <dgm:spPr/>
    </dgm:pt>
    <dgm:pt modelId="{29945FD6-CBF9-4137-98D9-CC8D39AF9306}" type="pres">
      <dgm:prSet presAssocID="{24D475B0-A40F-41AA-B2B8-28EF4F209E4D}" presName="rootComposite" presStyleCnt="0"/>
      <dgm:spPr/>
    </dgm:pt>
    <dgm:pt modelId="{2CA34270-EB58-47D9-92FB-28AC53BF67DE}" type="pres">
      <dgm:prSet presAssocID="{24D475B0-A40F-41AA-B2B8-28EF4F209E4D}" presName="rootText" presStyleLbl="node2" presStyleIdx="0" presStyleCnt="6" custScaleY="187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8F276D-6C29-40A1-9BE8-97D2F0B6DAFF}" type="pres">
      <dgm:prSet presAssocID="{24D475B0-A40F-41AA-B2B8-28EF4F209E4D}" presName="rootConnector" presStyleLbl="node2" presStyleIdx="0" presStyleCnt="6"/>
      <dgm:spPr/>
      <dgm:t>
        <a:bodyPr/>
        <a:lstStyle/>
        <a:p>
          <a:endParaRPr lang="en-US"/>
        </a:p>
      </dgm:t>
    </dgm:pt>
    <dgm:pt modelId="{E0D75E6E-6C91-45AB-811A-B0037E324223}" type="pres">
      <dgm:prSet presAssocID="{24D475B0-A40F-41AA-B2B8-28EF4F209E4D}" presName="hierChild4" presStyleCnt="0"/>
      <dgm:spPr/>
    </dgm:pt>
    <dgm:pt modelId="{9DDEA512-F7D3-435D-9A49-661D73870B72}" type="pres">
      <dgm:prSet presAssocID="{24D475B0-A40F-41AA-B2B8-28EF4F209E4D}" presName="hierChild5" presStyleCnt="0"/>
      <dgm:spPr/>
    </dgm:pt>
    <dgm:pt modelId="{E938727D-9686-4D1D-A7F7-5F66F82368A8}" type="pres">
      <dgm:prSet presAssocID="{914EC916-7489-474B-ADA3-BD6918FCCC7E}" presName="Name37" presStyleLbl="parChTrans1D2" presStyleIdx="1" presStyleCnt="6"/>
      <dgm:spPr/>
      <dgm:t>
        <a:bodyPr/>
        <a:lstStyle/>
        <a:p>
          <a:endParaRPr lang="en-US"/>
        </a:p>
      </dgm:t>
    </dgm:pt>
    <dgm:pt modelId="{E8510C8C-44EA-4ABE-8D60-80B92EE3A49F}" type="pres">
      <dgm:prSet presAssocID="{528BC852-A52D-4E93-8535-8F111FC33F0A}" presName="hierRoot2" presStyleCnt="0">
        <dgm:presLayoutVars>
          <dgm:hierBranch val="init"/>
        </dgm:presLayoutVars>
      </dgm:prSet>
      <dgm:spPr/>
    </dgm:pt>
    <dgm:pt modelId="{EB6C162E-7531-4AA2-A248-4CF7B5F2B594}" type="pres">
      <dgm:prSet presAssocID="{528BC852-A52D-4E93-8535-8F111FC33F0A}" presName="rootComposite" presStyleCnt="0"/>
      <dgm:spPr/>
    </dgm:pt>
    <dgm:pt modelId="{35056A45-2A61-4BCE-B8DB-68E7F5310A69}" type="pres">
      <dgm:prSet presAssocID="{528BC852-A52D-4E93-8535-8F111FC33F0A}" presName="rootText" presStyleLbl="node2" presStyleIdx="1" presStyleCnt="6" custScaleY="200327" custLinFactNeighborX="0" custLinFactNeighborY="-39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90E478-CEB4-4AFB-B63A-E76BF98F2DA2}" type="pres">
      <dgm:prSet presAssocID="{528BC852-A52D-4E93-8535-8F111FC33F0A}" presName="rootConnector" presStyleLbl="node2" presStyleIdx="1" presStyleCnt="6"/>
      <dgm:spPr/>
      <dgm:t>
        <a:bodyPr/>
        <a:lstStyle/>
        <a:p>
          <a:endParaRPr lang="en-US"/>
        </a:p>
      </dgm:t>
    </dgm:pt>
    <dgm:pt modelId="{D4EDFBA9-CEA8-484E-BB67-6926DBBCC3EB}" type="pres">
      <dgm:prSet presAssocID="{528BC852-A52D-4E93-8535-8F111FC33F0A}" presName="hierChild4" presStyleCnt="0"/>
      <dgm:spPr/>
    </dgm:pt>
    <dgm:pt modelId="{06769001-AF77-4E3C-B0F9-277FD8D92BA3}" type="pres">
      <dgm:prSet presAssocID="{528BC852-A52D-4E93-8535-8F111FC33F0A}" presName="hierChild5" presStyleCnt="0"/>
      <dgm:spPr/>
    </dgm:pt>
    <dgm:pt modelId="{D249B7FF-10D2-4DD1-BCDD-865D4F9DB726}" type="pres">
      <dgm:prSet presAssocID="{B546921F-F986-4054-9274-090580D7AD80}" presName="Name37" presStyleLbl="parChTrans1D2" presStyleIdx="2" presStyleCnt="6"/>
      <dgm:spPr/>
      <dgm:t>
        <a:bodyPr/>
        <a:lstStyle/>
        <a:p>
          <a:endParaRPr lang="en-US"/>
        </a:p>
      </dgm:t>
    </dgm:pt>
    <dgm:pt modelId="{2FCAB9E1-A313-44C6-803F-CEC96701AAED}" type="pres">
      <dgm:prSet presAssocID="{C92BC318-56D3-468E-A984-CAA0779524C1}" presName="hierRoot2" presStyleCnt="0">
        <dgm:presLayoutVars>
          <dgm:hierBranch val="init"/>
        </dgm:presLayoutVars>
      </dgm:prSet>
      <dgm:spPr/>
    </dgm:pt>
    <dgm:pt modelId="{3481C4F0-DAA4-4A36-9E58-6439A47C6909}" type="pres">
      <dgm:prSet presAssocID="{C92BC318-56D3-468E-A984-CAA0779524C1}" presName="rootComposite" presStyleCnt="0"/>
      <dgm:spPr/>
    </dgm:pt>
    <dgm:pt modelId="{6817B316-2465-4049-85F7-0229641A298B}" type="pres">
      <dgm:prSet presAssocID="{C92BC318-56D3-468E-A984-CAA0779524C1}" presName="rootText" presStyleLbl="node2" presStyleIdx="2" presStyleCnt="6" custScaleY="191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4A8F1C-0D78-4220-8DDC-DEE67C8D3995}" type="pres">
      <dgm:prSet presAssocID="{C92BC318-56D3-468E-A984-CAA0779524C1}" presName="rootConnector" presStyleLbl="node2" presStyleIdx="2" presStyleCnt="6"/>
      <dgm:spPr/>
      <dgm:t>
        <a:bodyPr/>
        <a:lstStyle/>
        <a:p>
          <a:endParaRPr lang="en-US"/>
        </a:p>
      </dgm:t>
    </dgm:pt>
    <dgm:pt modelId="{07A9F811-8E02-49EC-B241-2D5B00F420E9}" type="pres">
      <dgm:prSet presAssocID="{C92BC318-56D3-468E-A984-CAA0779524C1}" presName="hierChild4" presStyleCnt="0"/>
      <dgm:spPr/>
    </dgm:pt>
    <dgm:pt modelId="{BAC9E293-9B8D-4E3A-8A82-8A84CB876D4B}" type="pres">
      <dgm:prSet presAssocID="{C92BC318-56D3-468E-A984-CAA0779524C1}" presName="hierChild5" presStyleCnt="0"/>
      <dgm:spPr/>
    </dgm:pt>
    <dgm:pt modelId="{2FCD8DB1-25A5-4592-899F-3F5880BA30B1}" type="pres">
      <dgm:prSet presAssocID="{C5F62D84-DDB4-4278-8EE0-CAD37477000C}" presName="Name37" presStyleLbl="parChTrans1D2" presStyleIdx="3" presStyleCnt="6"/>
      <dgm:spPr/>
      <dgm:t>
        <a:bodyPr/>
        <a:lstStyle/>
        <a:p>
          <a:endParaRPr lang="en-US"/>
        </a:p>
      </dgm:t>
    </dgm:pt>
    <dgm:pt modelId="{9376D52A-3E06-404C-97EA-0ECD3E15BFFD}" type="pres">
      <dgm:prSet presAssocID="{A67BB703-4938-432A-93F5-297064BD5E62}" presName="hierRoot2" presStyleCnt="0">
        <dgm:presLayoutVars>
          <dgm:hierBranch val="init"/>
        </dgm:presLayoutVars>
      </dgm:prSet>
      <dgm:spPr/>
    </dgm:pt>
    <dgm:pt modelId="{327ECDA9-4D93-4F47-9F53-C377F40B1EB7}" type="pres">
      <dgm:prSet presAssocID="{A67BB703-4938-432A-93F5-297064BD5E62}" presName="rootComposite" presStyleCnt="0"/>
      <dgm:spPr/>
    </dgm:pt>
    <dgm:pt modelId="{BB208492-C615-429F-9933-0116968004D4}" type="pres">
      <dgm:prSet presAssocID="{A67BB703-4938-432A-93F5-297064BD5E62}" presName="rootText" presStyleLbl="node2" presStyleIdx="3" presStyleCnt="6" custScaleY="1899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7AFC3-BFFE-4639-B878-F26297EB596F}" type="pres">
      <dgm:prSet presAssocID="{A67BB703-4938-432A-93F5-297064BD5E62}" presName="rootConnector" presStyleLbl="node2" presStyleIdx="3" presStyleCnt="6"/>
      <dgm:spPr/>
      <dgm:t>
        <a:bodyPr/>
        <a:lstStyle/>
        <a:p>
          <a:endParaRPr lang="en-US"/>
        </a:p>
      </dgm:t>
    </dgm:pt>
    <dgm:pt modelId="{70D61802-1AD9-4476-989E-D56F71DF04D5}" type="pres">
      <dgm:prSet presAssocID="{A67BB703-4938-432A-93F5-297064BD5E62}" presName="hierChild4" presStyleCnt="0"/>
      <dgm:spPr/>
    </dgm:pt>
    <dgm:pt modelId="{7A151DF3-80FF-4200-A059-AA42103C6111}" type="pres">
      <dgm:prSet presAssocID="{A67BB703-4938-432A-93F5-297064BD5E62}" presName="hierChild5" presStyleCnt="0"/>
      <dgm:spPr/>
    </dgm:pt>
    <dgm:pt modelId="{202C631C-637F-4807-ACC3-C93BB49838CE}" type="pres">
      <dgm:prSet presAssocID="{349411A9-5994-4815-97FE-077B260DA994}" presName="Name37" presStyleLbl="parChTrans1D2" presStyleIdx="4" presStyleCnt="6"/>
      <dgm:spPr/>
      <dgm:t>
        <a:bodyPr/>
        <a:lstStyle/>
        <a:p>
          <a:endParaRPr lang="en-US"/>
        </a:p>
      </dgm:t>
    </dgm:pt>
    <dgm:pt modelId="{6BFA3BEA-4339-4376-B728-A393AA02DC02}" type="pres">
      <dgm:prSet presAssocID="{965227CA-7F59-4643-994A-A8E0963A61F3}" presName="hierRoot2" presStyleCnt="0">
        <dgm:presLayoutVars>
          <dgm:hierBranch val="init"/>
        </dgm:presLayoutVars>
      </dgm:prSet>
      <dgm:spPr/>
    </dgm:pt>
    <dgm:pt modelId="{3BE48365-022D-40FE-B651-6F57A2051AFA}" type="pres">
      <dgm:prSet presAssocID="{965227CA-7F59-4643-994A-A8E0963A61F3}" presName="rootComposite" presStyleCnt="0"/>
      <dgm:spPr/>
    </dgm:pt>
    <dgm:pt modelId="{DE3B0195-0B17-4074-8DA3-ED154D18CE1E}" type="pres">
      <dgm:prSet presAssocID="{965227CA-7F59-4643-994A-A8E0963A61F3}" presName="rootText" presStyleLbl="node2" presStyleIdx="4" presStyleCnt="6" custScaleX="102090" custScaleY="187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84A25-FE2E-47FA-A6C1-4E044E4CEBA6}" type="pres">
      <dgm:prSet presAssocID="{965227CA-7F59-4643-994A-A8E0963A61F3}" presName="rootConnector" presStyleLbl="node2" presStyleIdx="4" presStyleCnt="6"/>
      <dgm:spPr/>
      <dgm:t>
        <a:bodyPr/>
        <a:lstStyle/>
        <a:p>
          <a:endParaRPr lang="en-US"/>
        </a:p>
      </dgm:t>
    </dgm:pt>
    <dgm:pt modelId="{C6B42199-AFFA-42C5-AA50-2CD0801F5258}" type="pres">
      <dgm:prSet presAssocID="{965227CA-7F59-4643-994A-A8E0963A61F3}" presName="hierChild4" presStyleCnt="0"/>
      <dgm:spPr/>
    </dgm:pt>
    <dgm:pt modelId="{64A472CA-BEF1-4695-99E9-9C7AAF218A19}" type="pres">
      <dgm:prSet presAssocID="{965227CA-7F59-4643-994A-A8E0963A61F3}" presName="hierChild5" presStyleCnt="0"/>
      <dgm:spPr/>
    </dgm:pt>
    <dgm:pt modelId="{495241DF-57FF-4243-A198-414DD01F5484}" type="pres">
      <dgm:prSet presAssocID="{1A35F34F-0236-437F-94F8-BFD6BE4A317E}" presName="Name37" presStyleLbl="parChTrans1D2" presStyleIdx="5" presStyleCnt="6"/>
      <dgm:spPr/>
      <dgm:t>
        <a:bodyPr/>
        <a:lstStyle/>
        <a:p>
          <a:endParaRPr lang="en-US"/>
        </a:p>
      </dgm:t>
    </dgm:pt>
    <dgm:pt modelId="{F52A0C8C-5B7D-48E0-8EBD-C0FE0B81269C}" type="pres">
      <dgm:prSet presAssocID="{EE235624-FE39-4101-921B-C92D9529D23D}" presName="hierRoot2" presStyleCnt="0">
        <dgm:presLayoutVars>
          <dgm:hierBranch val="init"/>
        </dgm:presLayoutVars>
      </dgm:prSet>
      <dgm:spPr/>
    </dgm:pt>
    <dgm:pt modelId="{B7E595EA-BCDC-48B9-98E1-F3FE04EF5B44}" type="pres">
      <dgm:prSet presAssocID="{EE235624-FE39-4101-921B-C92D9529D23D}" presName="rootComposite" presStyleCnt="0"/>
      <dgm:spPr/>
    </dgm:pt>
    <dgm:pt modelId="{2C0193BD-996B-4939-8D49-93F911D098B7}" type="pres">
      <dgm:prSet presAssocID="{EE235624-FE39-4101-921B-C92D9529D23D}" presName="rootText" presStyleLbl="node2" presStyleIdx="5" presStyleCnt="6" custScaleY="2027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741AAE-3FF3-4FE2-95E2-6901EB7F8D5F}" type="pres">
      <dgm:prSet presAssocID="{EE235624-FE39-4101-921B-C92D9529D23D}" presName="rootConnector" presStyleLbl="node2" presStyleIdx="5" presStyleCnt="6"/>
      <dgm:spPr/>
      <dgm:t>
        <a:bodyPr/>
        <a:lstStyle/>
        <a:p>
          <a:endParaRPr lang="en-US"/>
        </a:p>
      </dgm:t>
    </dgm:pt>
    <dgm:pt modelId="{EBAC8949-286B-4AF0-8A5B-E7AB04DECC21}" type="pres">
      <dgm:prSet presAssocID="{EE235624-FE39-4101-921B-C92D9529D23D}" presName="hierChild4" presStyleCnt="0"/>
      <dgm:spPr/>
    </dgm:pt>
    <dgm:pt modelId="{32E3E0AB-5FB6-4CB9-9D14-32D49DE66775}" type="pres">
      <dgm:prSet presAssocID="{EE235624-FE39-4101-921B-C92D9529D23D}" presName="hierChild5" presStyleCnt="0"/>
      <dgm:spPr/>
    </dgm:pt>
    <dgm:pt modelId="{5D433ED0-0B15-4CFF-BA9B-2604CCB4C59C}" type="pres">
      <dgm:prSet presAssocID="{C056EA11-6987-4316-A393-35BD53E37D9B}" presName="hierChild3" presStyleCnt="0"/>
      <dgm:spPr/>
    </dgm:pt>
  </dgm:ptLst>
  <dgm:cxnLst>
    <dgm:cxn modelId="{C0110436-57DF-4FC8-8411-94FBF2EC619C}" type="presOf" srcId="{24D475B0-A40F-41AA-B2B8-28EF4F209E4D}" destId="{DC8F276D-6C29-40A1-9BE8-97D2F0B6DAFF}" srcOrd="1" destOrd="0" presId="urn:microsoft.com/office/officeart/2005/8/layout/orgChart1"/>
    <dgm:cxn modelId="{75C2D77D-EB01-438A-9352-000972FD3A5A}" srcId="{C056EA11-6987-4316-A393-35BD53E37D9B}" destId="{A67BB703-4938-432A-93F5-297064BD5E62}" srcOrd="3" destOrd="0" parTransId="{C5F62D84-DDB4-4278-8EE0-CAD37477000C}" sibTransId="{AC7AB715-7F1C-457E-9AFD-AC6BEB8AC3F5}"/>
    <dgm:cxn modelId="{A5CF902C-578C-43DA-9405-A6B63EA12EB5}" type="presOf" srcId="{A67BB703-4938-432A-93F5-297064BD5E62}" destId="{5B97AFC3-BFFE-4639-B878-F26297EB596F}" srcOrd="1" destOrd="0" presId="urn:microsoft.com/office/officeart/2005/8/layout/orgChart1"/>
    <dgm:cxn modelId="{A24C1E60-3F12-48AA-8FB7-EA654ABE52E2}" type="presOf" srcId="{C92BC318-56D3-468E-A984-CAA0779524C1}" destId="{6817B316-2465-4049-85F7-0229641A298B}" srcOrd="0" destOrd="0" presId="urn:microsoft.com/office/officeart/2005/8/layout/orgChart1"/>
    <dgm:cxn modelId="{6AE9AA5C-1357-4B6C-91AB-B7284E3D951B}" srcId="{C056EA11-6987-4316-A393-35BD53E37D9B}" destId="{EE235624-FE39-4101-921B-C92D9529D23D}" srcOrd="5" destOrd="0" parTransId="{1A35F34F-0236-437F-94F8-BFD6BE4A317E}" sibTransId="{5D4F3BDB-45DF-4CDA-8596-6EA576BFD20A}"/>
    <dgm:cxn modelId="{59960B0E-A207-45E9-BD45-A1A31D0234EE}" type="presOf" srcId="{349411A9-5994-4815-97FE-077B260DA994}" destId="{202C631C-637F-4807-ACC3-C93BB49838CE}" srcOrd="0" destOrd="0" presId="urn:microsoft.com/office/officeart/2005/8/layout/orgChart1"/>
    <dgm:cxn modelId="{49899B37-4173-4909-A5CF-5554568F2B26}" type="presOf" srcId="{965227CA-7F59-4643-994A-A8E0963A61F3}" destId="{43C84A25-FE2E-47FA-A6C1-4E044E4CEBA6}" srcOrd="1" destOrd="0" presId="urn:microsoft.com/office/officeart/2005/8/layout/orgChart1"/>
    <dgm:cxn modelId="{09A22CD8-F4ED-4B43-866B-96DF9A347030}" type="presOf" srcId="{914EC916-7489-474B-ADA3-BD6918FCCC7E}" destId="{E938727D-9686-4D1D-A7F7-5F66F82368A8}" srcOrd="0" destOrd="0" presId="urn:microsoft.com/office/officeart/2005/8/layout/orgChart1"/>
    <dgm:cxn modelId="{A2A09EEA-DB57-42D1-8E4B-8C56D7F8C4E8}" type="presOf" srcId="{EE235624-FE39-4101-921B-C92D9529D23D}" destId="{42741AAE-3FF3-4FE2-95E2-6901EB7F8D5F}" srcOrd="1" destOrd="0" presId="urn:microsoft.com/office/officeart/2005/8/layout/orgChart1"/>
    <dgm:cxn modelId="{9860E6EB-D19E-4573-A2C3-895AEE6467C8}" type="presOf" srcId="{3B3E85A1-C134-466D-9161-0CC87B9E4D9C}" destId="{73A7E45C-406E-429C-AD9D-B8279CDE32B5}" srcOrd="0" destOrd="0" presId="urn:microsoft.com/office/officeart/2005/8/layout/orgChart1"/>
    <dgm:cxn modelId="{7DD29EB1-3E08-4FDB-9BD7-8C252E842907}" srcId="{C056EA11-6987-4316-A393-35BD53E37D9B}" destId="{965227CA-7F59-4643-994A-A8E0963A61F3}" srcOrd="4" destOrd="0" parTransId="{349411A9-5994-4815-97FE-077B260DA994}" sibTransId="{40450A68-D7A4-4C35-946B-A191BC69D808}"/>
    <dgm:cxn modelId="{607E6100-CE52-4E8B-9706-C64FA03677A9}" srcId="{C056EA11-6987-4316-A393-35BD53E37D9B}" destId="{24D475B0-A40F-41AA-B2B8-28EF4F209E4D}" srcOrd="0" destOrd="0" parTransId="{82709944-81CD-41A2-AAC3-3F0FB032058D}" sibTransId="{D2A5BC99-D679-4436-93CE-AEEB4CB12EF5}"/>
    <dgm:cxn modelId="{64778B61-2EAE-4196-A828-BD378AE54D69}" type="presOf" srcId="{C5F62D84-DDB4-4278-8EE0-CAD37477000C}" destId="{2FCD8DB1-25A5-4592-899F-3F5880BA30B1}" srcOrd="0" destOrd="0" presId="urn:microsoft.com/office/officeart/2005/8/layout/orgChart1"/>
    <dgm:cxn modelId="{056C5A46-7EB7-4944-932F-510EFAEF697F}" type="presOf" srcId="{C056EA11-6987-4316-A393-35BD53E37D9B}" destId="{40F7CB49-F258-42D2-863B-ACBCA2C1A8D5}" srcOrd="1" destOrd="0" presId="urn:microsoft.com/office/officeart/2005/8/layout/orgChart1"/>
    <dgm:cxn modelId="{4722D6F5-5D68-4E1D-AD85-DC485011581E}" type="presOf" srcId="{1A35F34F-0236-437F-94F8-BFD6BE4A317E}" destId="{495241DF-57FF-4243-A198-414DD01F5484}" srcOrd="0" destOrd="0" presId="urn:microsoft.com/office/officeart/2005/8/layout/orgChart1"/>
    <dgm:cxn modelId="{060045AA-F0CA-43B3-8DAC-FCCD79255C0F}" srcId="{C056EA11-6987-4316-A393-35BD53E37D9B}" destId="{C92BC318-56D3-468E-A984-CAA0779524C1}" srcOrd="2" destOrd="0" parTransId="{B546921F-F986-4054-9274-090580D7AD80}" sibTransId="{19E81A9B-4153-4512-8991-1939C5536BCA}"/>
    <dgm:cxn modelId="{009A8C56-AA58-4130-98C6-7275FC4FA09A}" srcId="{C056EA11-6987-4316-A393-35BD53E37D9B}" destId="{528BC852-A52D-4E93-8535-8F111FC33F0A}" srcOrd="1" destOrd="0" parTransId="{914EC916-7489-474B-ADA3-BD6918FCCC7E}" sibTransId="{8EF6745C-9F0C-4F24-B857-1EF46E1CA911}"/>
    <dgm:cxn modelId="{FB1574E5-D9D5-403D-BAB6-EE2A218E3B05}" type="presOf" srcId="{EE235624-FE39-4101-921B-C92D9529D23D}" destId="{2C0193BD-996B-4939-8D49-93F911D098B7}" srcOrd="0" destOrd="0" presId="urn:microsoft.com/office/officeart/2005/8/layout/orgChart1"/>
    <dgm:cxn modelId="{E23341EC-A33F-4658-A8A1-16FB7E0B1726}" type="presOf" srcId="{C92BC318-56D3-468E-A984-CAA0779524C1}" destId="{074A8F1C-0D78-4220-8DDC-DEE67C8D3995}" srcOrd="1" destOrd="0" presId="urn:microsoft.com/office/officeart/2005/8/layout/orgChart1"/>
    <dgm:cxn modelId="{85F3C57C-C8D0-4EBF-BCD6-1E0528C3C7CB}" type="presOf" srcId="{82709944-81CD-41A2-AAC3-3F0FB032058D}" destId="{C64DA48E-92FC-4E7A-8D4B-F24789FD9C94}" srcOrd="0" destOrd="0" presId="urn:microsoft.com/office/officeart/2005/8/layout/orgChart1"/>
    <dgm:cxn modelId="{7C31BC82-FC01-4309-8DEA-DD9F172FCE44}" type="presOf" srcId="{965227CA-7F59-4643-994A-A8E0963A61F3}" destId="{DE3B0195-0B17-4074-8DA3-ED154D18CE1E}" srcOrd="0" destOrd="0" presId="urn:microsoft.com/office/officeart/2005/8/layout/orgChart1"/>
    <dgm:cxn modelId="{A30A6A02-C716-499D-A95A-58A5AF4DE05C}" type="presOf" srcId="{B546921F-F986-4054-9274-090580D7AD80}" destId="{D249B7FF-10D2-4DD1-BCDD-865D4F9DB726}" srcOrd="0" destOrd="0" presId="urn:microsoft.com/office/officeart/2005/8/layout/orgChart1"/>
    <dgm:cxn modelId="{A9BABA34-19BD-432B-AC46-3A953232FFE5}" type="presOf" srcId="{24D475B0-A40F-41AA-B2B8-28EF4F209E4D}" destId="{2CA34270-EB58-47D9-92FB-28AC53BF67DE}" srcOrd="0" destOrd="0" presId="urn:microsoft.com/office/officeart/2005/8/layout/orgChart1"/>
    <dgm:cxn modelId="{9227A28A-7D0B-419E-BEE2-C8BB3954A99E}" type="presOf" srcId="{528BC852-A52D-4E93-8535-8F111FC33F0A}" destId="{5890E478-CEB4-4AFB-B63A-E76BF98F2DA2}" srcOrd="1" destOrd="0" presId="urn:microsoft.com/office/officeart/2005/8/layout/orgChart1"/>
    <dgm:cxn modelId="{3DDACF2C-24A4-475C-9952-8E2F4176077F}" type="presOf" srcId="{A67BB703-4938-432A-93F5-297064BD5E62}" destId="{BB208492-C615-429F-9933-0116968004D4}" srcOrd="0" destOrd="0" presId="urn:microsoft.com/office/officeart/2005/8/layout/orgChart1"/>
    <dgm:cxn modelId="{794E6A78-4289-4C72-96C1-25E21F85011F}" type="presOf" srcId="{C056EA11-6987-4316-A393-35BD53E37D9B}" destId="{5BB61057-944F-4F40-869F-E506857B5969}" srcOrd="0" destOrd="0" presId="urn:microsoft.com/office/officeart/2005/8/layout/orgChart1"/>
    <dgm:cxn modelId="{88D7070F-0F41-4204-A2CC-E3770EAB4E5D}" type="presOf" srcId="{528BC852-A52D-4E93-8535-8F111FC33F0A}" destId="{35056A45-2A61-4BCE-B8DB-68E7F5310A69}" srcOrd="0" destOrd="0" presId="urn:microsoft.com/office/officeart/2005/8/layout/orgChart1"/>
    <dgm:cxn modelId="{CAAE2244-F714-496E-914E-97BA1044871B}" srcId="{3B3E85A1-C134-466D-9161-0CC87B9E4D9C}" destId="{C056EA11-6987-4316-A393-35BD53E37D9B}" srcOrd="0" destOrd="0" parTransId="{5062D492-B230-4723-AD9C-E807C89B8DA3}" sibTransId="{9A7AA4E2-E15E-4AA4-AC44-52F77F5D1F16}"/>
    <dgm:cxn modelId="{9A5A40D3-EE07-499B-BF05-9287E4CB28BB}" type="presParOf" srcId="{73A7E45C-406E-429C-AD9D-B8279CDE32B5}" destId="{2D04A65D-9B6D-43E1-9A0C-1B7CD5E6433E}" srcOrd="0" destOrd="0" presId="urn:microsoft.com/office/officeart/2005/8/layout/orgChart1"/>
    <dgm:cxn modelId="{F222E550-9EE2-4D00-A7FC-E43149869DF0}" type="presParOf" srcId="{2D04A65D-9B6D-43E1-9A0C-1B7CD5E6433E}" destId="{57F2DB61-7056-4C0F-AB7E-2A020DFE898B}" srcOrd="0" destOrd="0" presId="urn:microsoft.com/office/officeart/2005/8/layout/orgChart1"/>
    <dgm:cxn modelId="{82260428-F52E-49C1-88BD-4A2FA339DD29}" type="presParOf" srcId="{57F2DB61-7056-4C0F-AB7E-2A020DFE898B}" destId="{5BB61057-944F-4F40-869F-E506857B5969}" srcOrd="0" destOrd="0" presId="urn:microsoft.com/office/officeart/2005/8/layout/orgChart1"/>
    <dgm:cxn modelId="{278A30C1-2F39-42DF-978D-0E58A4D01A93}" type="presParOf" srcId="{57F2DB61-7056-4C0F-AB7E-2A020DFE898B}" destId="{40F7CB49-F258-42D2-863B-ACBCA2C1A8D5}" srcOrd="1" destOrd="0" presId="urn:microsoft.com/office/officeart/2005/8/layout/orgChart1"/>
    <dgm:cxn modelId="{C4337E91-B01E-4955-AEFC-6908E432F5ED}" type="presParOf" srcId="{2D04A65D-9B6D-43E1-9A0C-1B7CD5E6433E}" destId="{2A012D11-A0ED-49AE-BF34-74BDE9BA2D80}" srcOrd="1" destOrd="0" presId="urn:microsoft.com/office/officeart/2005/8/layout/orgChart1"/>
    <dgm:cxn modelId="{478B1066-C97C-4D52-953E-6DAC9ADB75BC}" type="presParOf" srcId="{2A012D11-A0ED-49AE-BF34-74BDE9BA2D80}" destId="{C64DA48E-92FC-4E7A-8D4B-F24789FD9C94}" srcOrd="0" destOrd="0" presId="urn:microsoft.com/office/officeart/2005/8/layout/orgChart1"/>
    <dgm:cxn modelId="{80239DE8-30A1-47CF-886D-368EE921D57B}" type="presParOf" srcId="{2A012D11-A0ED-49AE-BF34-74BDE9BA2D80}" destId="{FBC80AF9-6E39-458B-9B22-2C237DAD5268}" srcOrd="1" destOrd="0" presId="urn:microsoft.com/office/officeart/2005/8/layout/orgChart1"/>
    <dgm:cxn modelId="{ECD681BE-EBFA-46C7-AC23-6B962968921D}" type="presParOf" srcId="{FBC80AF9-6E39-458B-9B22-2C237DAD5268}" destId="{29945FD6-CBF9-4137-98D9-CC8D39AF9306}" srcOrd="0" destOrd="0" presId="urn:microsoft.com/office/officeart/2005/8/layout/orgChart1"/>
    <dgm:cxn modelId="{78482A6A-7B00-4317-AEBC-CF40DD2AF4B1}" type="presParOf" srcId="{29945FD6-CBF9-4137-98D9-CC8D39AF9306}" destId="{2CA34270-EB58-47D9-92FB-28AC53BF67DE}" srcOrd="0" destOrd="0" presId="urn:microsoft.com/office/officeart/2005/8/layout/orgChart1"/>
    <dgm:cxn modelId="{7238B331-525F-47CE-914F-8E7527DA33E6}" type="presParOf" srcId="{29945FD6-CBF9-4137-98D9-CC8D39AF9306}" destId="{DC8F276D-6C29-40A1-9BE8-97D2F0B6DAFF}" srcOrd="1" destOrd="0" presId="urn:microsoft.com/office/officeart/2005/8/layout/orgChart1"/>
    <dgm:cxn modelId="{CFF72974-7BB0-4830-BF1F-4625ACDB163A}" type="presParOf" srcId="{FBC80AF9-6E39-458B-9B22-2C237DAD5268}" destId="{E0D75E6E-6C91-45AB-811A-B0037E324223}" srcOrd="1" destOrd="0" presId="urn:microsoft.com/office/officeart/2005/8/layout/orgChart1"/>
    <dgm:cxn modelId="{C7715D3C-C3E5-4EF1-A175-44AAC9B65F73}" type="presParOf" srcId="{FBC80AF9-6E39-458B-9B22-2C237DAD5268}" destId="{9DDEA512-F7D3-435D-9A49-661D73870B72}" srcOrd="2" destOrd="0" presId="urn:microsoft.com/office/officeart/2005/8/layout/orgChart1"/>
    <dgm:cxn modelId="{F8D55F2C-351C-45D7-ABAA-79C3CF8B7473}" type="presParOf" srcId="{2A012D11-A0ED-49AE-BF34-74BDE9BA2D80}" destId="{E938727D-9686-4D1D-A7F7-5F66F82368A8}" srcOrd="2" destOrd="0" presId="urn:microsoft.com/office/officeart/2005/8/layout/orgChart1"/>
    <dgm:cxn modelId="{6D0B7096-48EE-4B79-B542-2AE30F181F8F}" type="presParOf" srcId="{2A012D11-A0ED-49AE-BF34-74BDE9BA2D80}" destId="{E8510C8C-44EA-4ABE-8D60-80B92EE3A49F}" srcOrd="3" destOrd="0" presId="urn:microsoft.com/office/officeart/2005/8/layout/orgChart1"/>
    <dgm:cxn modelId="{68BEE877-CB4E-49E2-920F-E6333AE06FE0}" type="presParOf" srcId="{E8510C8C-44EA-4ABE-8D60-80B92EE3A49F}" destId="{EB6C162E-7531-4AA2-A248-4CF7B5F2B594}" srcOrd="0" destOrd="0" presId="urn:microsoft.com/office/officeart/2005/8/layout/orgChart1"/>
    <dgm:cxn modelId="{CDCC76A2-2D4C-4541-9DDD-ED25CD04B9B0}" type="presParOf" srcId="{EB6C162E-7531-4AA2-A248-4CF7B5F2B594}" destId="{35056A45-2A61-4BCE-B8DB-68E7F5310A69}" srcOrd="0" destOrd="0" presId="urn:microsoft.com/office/officeart/2005/8/layout/orgChart1"/>
    <dgm:cxn modelId="{36FDA428-91DB-4C89-919D-F7C991D013E4}" type="presParOf" srcId="{EB6C162E-7531-4AA2-A248-4CF7B5F2B594}" destId="{5890E478-CEB4-4AFB-B63A-E76BF98F2DA2}" srcOrd="1" destOrd="0" presId="urn:microsoft.com/office/officeart/2005/8/layout/orgChart1"/>
    <dgm:cxn modelId="{C1326F12-75A8-4C76-BA7B-5083B4BDF1F3}" type="presParOf" srcId="{E8510C8C-44EA-4ABE-8D60-80B92EE3A49F}" destId="{D4EDFBA9-CEA8-484E-BB67-6926DBBCC3EB}" srcOrd="1" destOrd="0" presId="urn:microsoft.com/office/officeart/2005/8/layout/orgChart1"/>
    <dgm:cxn modelId="{6F57C0AD-2BDB-40DA-858F-6BEAC63DFFCD}" type="presParOf" srcId="{E8510C8C-44EA-4ABE-8D60-80B92EE3A49F}" destId="{06769001-AF77-4E3C-B0F9-277FD8D92BA3}" srcOrd="2" destOrd="0" presId="urn:microsoft.com/office/officeart/2005/8/layout/orgChart1"/>
    <dgm:cxn modelId="{223580A5-5E2E-4CF2-9FD3-4979747A199D}" type="presParOf" srcId="{2A012D11-A0ED-49AE-BF34-74BDE9BA2D80}" destId="{D249B7FF-10D2-4DD1-BCDD-865D4F9DB726}" srcOrd="4" destOrd="0" presId="urn:microsoft.com/office/officeart/2005/8/layout/orgChart1"/>
    <dgm:cxn modelId="{6995600A-EAE3-42FD-B5BB-43E70A9A935E}" type="presParOf" srcId="{2A012D11-A0ED-49AE-BF34-74BDE9BA2D80}" destId="{2FCAB9E1-A313-44C6-803F-CEC96701AAED}" srcOrd="5" destOrd="0" presId="urn:microsoft.com/office/officeart/2005/8/layout/orgChart1"/>
    <dgm:cxn modelId="{0CD61756-9197-41FA-80AE-B2767D689767}" type="presParOf" srcId="{2FCAB9E1-A313-44C6-803F-CEC96701AAED}" destId="{3481C4F0-DAA4-4A36-9E58-6439A47C6909}" srcOrd="0" destOrd="0" presId="urn:microsoft.com/office/officeart/2005/8/layout/orgChart1"/>
    <dgm:cxn modelId="{F4D6B3A8-1992-4E27-998D-4CBD767E4AE4}" type="presParOf" srcId="{3481C4F0-DAA4-4A36-9E58-6439A47C6909}" destId="{6817B316-2465-4049-85F7-0229641A298B}" srcOrd="0" destOrd="0" presId="urn:microsoft.com/office/officeart/2005/8/layout/orgChart1"/>
    <dgm:cxn modelId="{E06ECD92-E28C-4008-8899-660BE0A3E6A8}" type="presParOf" srcId="{3481C4F0-DAA4-4A36-9E58-6439A47C6909}" destId="{074A8F1C-0D78-4220-8DDC-DEE67C8D3995}" srcOrd="1" destOrd="0" presId="urn:microsoft.com/office/officeart/2005/8/layout/orgChart1"/>
    <dgm:cxn modelId="{C8F3B578-B533-470E-8381-1BDF1306D367}" type="presParOf" srcId="{2FCAB9E1-A313-44C6-803F-CEC96701AAED}" destId="{07A9F811-8E02-49EC-B241-2D5B00F420E9}" srcOrd="1" destOrd="0" presId="urn:microsoft.com/office/officeart/2005/8/layout/orgChart1"/>
    <dgm:cxn modelId="{D2688554-D252-4A82-8162-F0AA9C37759C}" type="presParOf" srcId="{2FCAB9E1-A313-44C6-803F-CEC96701AAED}" destId="{BAC9E293-9B8D-4E3A-8A82-8A84CB876D4B}" srcOrd="2" destOrd="0" presId="urn:microsoft.com/office/officeart/2005/8/layout/orgChart1"/>
    <dgm:cxn modelId="{5990DF07-F2CF-49D9-B8F0-B9994EEA71C5}" type="presParOf" srcId="{2A012D11-A0ED-49AE-BF34-74BDE9BA2D80}" destId="{2FCD8DB1-25A5-4592-899F-3F5880BA30B1}" srcOrd="6" destOrd="0" presId="urn:microsoft.com/office/officeart/2005/8/layout/orgChart1"/>
    <dgm:cxn modelId="{FDB426E8-2312-4592-94E7-F044110DB821}" type="presParOf" srcId="{2A012D11-A0ED-49AE-BF34-74BDE9BA2D80}" destId="{9376D52A-3E06-404C-97EA-0ECD3E15BFFD}" srcOrd="7" destOrd="0" presId="urn:microsoft.com/office/officeart/2005/8/layout/orgChart1"/>
    <dgm:cxn modelId="{EB7244C0-D3AE-4F90-BA06-C02AA836B253}" type="presParOf" srcId="{9376D52A-3E06-404C-97EA-0ECD3E15BFFD}" destId="{327ECDA9-4D93-4F47-9F53-C377F40B1EB7}" srcOrd="0" destOrd="0" presId="urn:microsoft.com/office/officeart/2005/8/layout/orgChart1"/>
    <dgm:cxn modelId="{0B66B443-765F-4434-A773-C09D70EE7CB6}" type="presParOf" srcId="{327ECDA9-4D93-4F47-9F53-C377F40B1EB7}" destId="{BB208492-C615-429F-9933-0116968004D4}" srcOrd="0" destOrd="0" presId="urn:microsoft.com/office/officeart/2005/8/layout/orgChart1"/>
    <dgm:cxn modelId="{49C84007-5ACE-4BEC-AB8D-EEF8FA7AA237}" type="presParOf" srcId="{327ECDA9-4D93-4F47-9F53-C377F40B1EB7}" destId="{5B97AFC3-BFFE-4639-B878-F26297EB596F}" srcOrd="1" destOrd="0" presId="urn:microsoft.com/office/officeart/2005/8/layout/orgChart1"/>
    <dgm:cxn modelId="{C80469A4-A91A-44DD-AD05-879858650451}" type="presParOf" srcId="{9376D52A-3E06-404C-97EA-0ECD3E15BFFD}" destId="{70D61802-1AD9-4476-989E-D56F71DF04D5}" srcOrd="1" destOrd="0" presId="urn:microsoft.com/office/officeart/2005/8/layout/orgChart1"/>
    <dgm:cxn modelId="{45C73970-0652-45F2-B143-706AF16DBCB8}" type="presParOf" srcId="{9376D52A-3E06-404C-97EA-0ECD3E15BFFD}" destId="{7A151DF3-80FF-4200-A059-AA42103C6111}" srcOrd="2" destOrd="0" presId="urn:microsoft.com/office/officeart/2005/8/layout/orgChart1"/>
    <dgm:cxn modelId="{136FA174-BF94-44DA-A13C-4CD6AEE1EE2D}" type="presParOf" srcId="{2A012D11-A0ED-49AE-BF34-74BDE9BA2D80}" destId="{202C631C-637F-4807-ACC3-C93BB49838CE}" srcOrd="8" destOrd="0" presId="urn:microsoft.com/office/officeart/2005/8/layout/orgChart1"/>
    <dgm:cxn modelId="{6BA059E8-EBA4-46F5-A05E-382B8A1C8ACA}" type="presParOf" srcId="{2A012D11-A0ED-49AE-BF34-74BDE9BA2D80}" destId="{6BFA3BEA-4339-4376-B728-A393AA02DC02}" srcOrd="9" destOrd="0" presId="urn:microsoft.com/office/officeart/2005/8/layout/orgChart1"/>
    <dgm:cxn modelId="{54C7006F-0A89-4774-9C5F-84C99FE23575}" type="presParOf" srcId="{6BFA3BEA-4339-4376-B728-A393AA02DC02}" destId="{3BE48365-022D-40FE-B651-6F57A2051AFA}" srcOrd="0" destOrd="0" presId="urn:microsoft.com/office/officeart/2005/8/layout/orgChart1"/>
    <dgm:cxn modelId="{40E7FD9D-C5C2-4402-8785-4054DF8384A9}" type="presParOf" srcId="{3BE48365-022D-40FE-B651-6F57A2051AFA}" destId="{DE3B0195-0B17-4074-8DA3-ED154D18CE1E}" srcOrd="0" destOrd="0" presId="urn:microsoft.com/office/officeart/2005/8/layout/orgChart1"/>
    <dgm:cxn modelId="{3566B43A-39A3-45E6-8DE1-A9047CA835EC}" type="presParOf" srcId="{3BE48365-022D-40FE-B651-6F57A2051AFA}" destId="{43C84A25-FE2E-47FA-A6C1-4E044E4CEBA6}" srcOrd="1" destOrd="0" presId="urn:microsoft.com/office/officeart/2005/8/layout/orgChart1"/>
    <dgm:cxn modelId="{6F968EFB-5E7A-4C73-9D64-6214A7186C53}" type="presParOf" srcId="{6BFA3BEA-4339-4376-B728-A393AA02DC02}" destId="{C6B42199-AFFA-42C5-AA50-2CD0801F5258}" srcOrd="1" destOrd="0" presId="urn:microsoft.com/office/officeart/2005/8/layout/orgChart1"/>
    <dgm:cxn modelId="{3C0E0D3B-1E73-4DC3-A520-7584238AA564}" type="presParOf" srcId="{6BFA3BEA-4339-4376-B728-A393AA02DC02}" destId="{64A472CA-BEF1-4695-99E9-9C7AAF218A19}" srcOrd="2" destOrd="0" presId="urn:microsoft.com/office/officeart/2005/8/layout/orgChart1"/>
    <dgm:cxn modelId="{677F73AC-2A5D-43AE-B1F3-DD6C1A0807BA}" type="presParOf" srcId="{2A012D11-A0ED-49AE-BF34-74BDE9BA2D80}" destId="{495241DF-57FF-4243-A198-414DD01F5484}" srcOrd="10" destOrd="0" presId="urn:microsoft.com/office/officeart/2005/8/layout/orgChart1"/>
    <dgm:cxn modelId="{79F03709-71A0-4AFB-84EE-F6A71ED2051D}" type="presParOf" srcId="{2A012D11-A0ED-49AE-BF34-74BDE9BA2D80}" destId="{F52A0C8C-5B7D-48E0-8EBD-C0FE0B81269C}" srcOrd="11" destOrd="0" presId="urn:microsoft.com/office/officeart/2005/8/layout/orgChart1"/>
    <dgm:cxn modelId="{C02A5261-9B96-4085-A3A2-35A97657F40C}" type="presParOf" srcId="{F52A0C8C-5B7D-48E0-8EBD-C0FE0B81269C}" destId="{B7E595EA-BCDC-48B9-98E1-F3FE04EF5B44}" srcOrd="0" destOrd="0" presId="urn:microsoft.com/office/officeart/2005/8/layout/orgChart1"/>
    <dgm:cxn modelId="{60D27750-790B-4F51-A8A5-5B9E5AA81097}" type="presParOf" srcId="{B7E595EA-BCDC-48B9-98E1-F3FE04EF5B44}" destId="{2C0193BD-996B-4939-8D49-93F911D098B7}" srcOrd="0" destOrd="0" presId="urn:microsoft.com/office/officeart/2005/8/layout/orgChart1"/>
    <dgm:cxn modelId="{36156FA7-3D75-4608-8290-EC2C3F3314D1}" type="presParOf" srcId="{B7E595EA-BCDC-48B9-98E1-F3FE04EF5B44}" destId="{42741AAE-3FF3-4FE2-95E2-6901EB7F8D5F}" srcOrd="1" destOrd="0" presId="urn:microsoft.com/office/officeart/2005/8/layout/orgChart1"/>
    <dgm:cxn modelId="{AAC2EE3F-5CE6-4536-817C-991A204A9EC1}" type="presParOf" srcId="{F52A0C8C-5B7D-48E0-8EBD-C0FE0B81269C}" destId="{EBAC8949-286B-4AF0-8A5B-E7AB04DECC21}" srcOrd="1" destOrd="0" presId="urn:microsoft.com/office/officeart/2005/8/layout/orgChart1"/>
    <dgm:cxn modelId="{214391FC-63A7-407E-B8BE-088C0E2CDBDF}" type="presParOf" srcId="{F52A0C8C-5B7D-48E0-8EBD-C0FE0B81269C}" destId="{32E3E0AB-5FB6-4CB9-9D14-32D49DE66775}" srcOrd="2" destOrd="0" presId="urn:microsoft.com/office/officeart/2005/8/layout/orgChart1"/>
    <dgm:cxn modelId="{8DF4F6BD-0DD8-478F-8C1C-5BDF714C35A3}" type="presParOf" srcId="{2D04A65D-9B6D-43E1-9A0C-1B7CD5E6433E}" destId="{5D433ED0-0B15-4CFF-BA9B-2604CCB4C5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0395C-C2AE-4E78-8631-DDB4E5BCB62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DA75B35-6C3E-4C76-A211-64387CAC3611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John Dewey </a:t>
          </a:r>
          <a:endParaRPr lang="en-US" sz="2000" b="1" dirty="0">
            <a:solidFill>
              <a:srgbClr val="0070C0"/>
            </a:solidFill>
          </a:endParaRPr>
        </a:p>
      </dgm:t>
    </dgm:pt>
    <dgm:pt modelId="{7228D5E6-949D-4B17-B662-5F555CF489F0}" type="parTrans" cxnId="{85DC5982-A0AF-4550-8F88-6268CCD4F20C}">
      <dgm:prSet/>
      <dgm:spPr/>
      <dgm:t>
        <a:bodyPr/>
        <a:lstStyle/>
        <a:p>
          <a:endParaRPr lang="en-US"/>
        </a:p>
      </dgm:t>
    </dgm:pt>
    <dgm:pt modelId="{7709AB13-2FBB-40FD-BD83-46754B48F122}" type="sibTrans" cxnId="{85DC5982-A0AF-4550-8F88-6268CCD4F20C}">
      <dgm:prSet/>
      <dgm:spPr/>
      <dgm:t>
        <a:bodyPr/>
        <a:lstStyle/>
        <a:p>
          <a:endParaRPr lang="en-US"/>
        </a:p>
      </dgm:t>
    </dgm:pt>
    <dgm:pt modelId="{CE65C2D6-6EAD-4C40-85A7-CC0BE1FF5925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Joseph Schwab</a:t>
          </a:r>
          <a:endParaRPr lang="en-US" sz="2000" b="1" dirty="0">
            <a:solidFill>
              <a:srgbClr val="0070C0"/>
            </a:solidFill>
          </a:endParaRPr>
        </a:p>
      </dgm:t>
    </dgm:pt>
    <dgm:pt modelId="{E55D0480-C947-4B65-9A26-32010F13549B}" type="parTrans" cxnId="{1EE113D9-2503-4BA9-9C7E-415A6A90470A}">
      <dgm:prSet/>
      <dgm:spPr/>
      <dgm:t>
        <a:bodyPr/>
        <a:lstStyle/>
        <a:p>
          <a:endParaRPr lang="en-US"/>
        </a:p>
      </dgm:t>
    </dgm:pt>
    <dgm:pt modelId="{A9BBE43F-8A20-4D78-879B-9BDD6D7E0762}" type="sibTrans" cxnId="{1EE113D9-2503-4BA9-9C7E-415A6A90470A}">
      <dgm:prSet/>
      <dgm:spPr/>
      <dgm:t>
        <a:bodyPr/>
        <a:lstStyle/>
        <a:p>
          <a:endParaRPr lang="en-US"/>
        </a:p>
      </dgm:t>
    </dgm:pt>
    <dgm:pt modelId="{D6F8AFD5-73C2-4D34-AAEF-5A619C499A06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Connelly&amp; </a:t>
          </a:r>
          <a:r>
            <a:rPr lang="en-US" sz="2000" b="1" dirty="0" err="1" smtClean="0">
              <a:solidFill>
                <a:srgbClr val="0070C0"/>
              </a:solidFill>
            </a:rPr>
            <a:t>Clandinin</a:t>
          </a:r>
          <a:endParaRPr lang="en-US" sz="2000" b="1" dirty="0">
            <a:solidFill>
              <a:srgbClr val="0070C0"/>
            </a:solidFill>
          </a:endParaRPr>
        </a:p>
      </dgm:t>
    </dgm:pt>
    <dgm:pt modelId="{6533B89A-7593-416D-9B0C-0F38572C7B29}" type="parTrans" cxnId="{CD4C4445-B1C8-422E-8D09-612F3C384F4D}">
      <dgm:prSet/>
      <dgm:spPr/>
      <dgm:t>
        <a:bodyPr/>
        <a:lstStyle/>
        <a:p>
          <a:endParaRPr lang="en-US"/>
        </a:p>
      </dgm:t>
    </dgm:pt>
    <dgm:pt modelId="{F1BFB14C-081A-4F52-9EA4-FC6AC8F73EC2}" type="sibTrans" cxnId="{CD4C4445-B1C8-422E-8D09-612F3C384F4D}">
      <dgm:prSet/>
      <dgm:spPr/>
      <dgm:t>
        <a:bodyPr/>
        <a:lstStyle/>
        <a:p>
          <a:endParaRPr lang="en-US"/>
        </a:p>
      </dgm:t>
    </dgm:pt>
    <dgm:pt modelId="{BF567BBD-ADC8-4A5E-8E98-319B4FB9EFC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70C0"/>
              </a:solidFill>
            </a:rPr>
            <a:t>           Cheryl Craig</a:t>
          </a:r>
          <a:endParaRPr lang="en-US" sz="2000" b="1" dirty="0">
            <a:solidFill>
              <a:srgbClr val="0070C0"/>
            </a:solidFill>
          </a:endParaRPr>
        </a:p>
      </dgm:t>
    </dgm:pt>
    <dgm:pt modelId="{3A805AFF-12EA-47E1-9528-98872BD72436}" type="parTrans" cxnId="{37CF6DF3-ED95-4EE8-A87B-790678FD3A75}">
      <dgm:prSet/>
      <dgm:spPr/>
      <dgm:t>
        <a:bodyPr/>
        <a:lstStyle/>
        <a:p>
          <a:endParaRPr lang="en-US"/>
        </a:p>
      </dgm:t>
    </dgm:pt>
    <dgm:pt modelId="{537AC5C2-7BAD-4B1E-B545-668655DCE953}" type="sibTrans" cxnId="{37CF6DF3-ED95-4EE8-A87B-790678FD3A75}">
      <dgm:prSet/>
      <dgm:spPr/>
      <dgm:t>
        <a:bodyPr/>
        <a:lstStyle/>
        <a:p>
          <a:endParaRPr lang="en-US"/>
        </a:p>
      </dgm:t>
    </dgm:pt>
    <dgm:pt modelId="{DC1CD4B9-9FE4-4369-A4B1-376D81F033AB}" type="pres">
      <dgm:prSet presAssocID="{1A10395C-C2AE-4E78-8631-DDB4E5BCB62B}" presName="Name0" presStyleCnt="0">
        <dgm:presLayoutVars>
          <dgm:dir/>
          <dgm:resizeHandles val="exact"/>
        </dgm:presLayoutVars>
      </dgm:prSet>
      <dgm:spPr/>
    </dgm:pt>
    <dgm:pt modelId="{F22A47CA-F85E-4523-97FA-FB0A67DB7138}" type="pres">
      <dgm:prSet presAssocID="{9DA75B35-6C3E-4C76-A211-64387CAC3611}" presName="parTxOnly" presStyleLbl="node1" presStyleIdx="0" presStyleCnt="4" custScaleX="24197" custScaleY="15676" custLinFactNeighborX="-99744" custLinFactNeighborY="-2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61A85-A616-48A1-8134-0211526DB776}" type="pres">
      <dgm:prSet presAssocID="{7709AB13-2FBB-40FD-BD83-46754B48F122}" presName="parSpace" presStyleCnt="0"/>
      <dgm:spPr/>
    </dgm:pt>
    <dgm:pt modelId="{503EF56C-1778-42CD-8D3B-F474F5308FD2}" type="pres">
      <dgm:prSet presAssocID="{BF567BBD-ADC8-4A5E-8E98-319B4FB9EFC0}" presName="parTxOnly" presStyleLbl="node1" presStyleIdx="1" presStyleCnt="4" custScaleX="28939" custScaleY="15676" custLinFactX="49864" custLinFactNeighborX="100000" custLinFactNeighborY="-23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70AAF-FB85-4A89-9F77-951BF6F2E6FF}" type="pres">
      <dgm:prSet presAssocID="{537AC5C2-7BAD-4B1E-B545-668655DCE953}" presName="parSpace" presStyleCnt="0"/>
      <dgm:spPr/>
    </dgm:pt>
    <dgm:pt modelId="{E275F975-4C1E-473D-90D3-3977F8293E57}" type="pres">
      <dgm:prSet presAssocID="{D6F8AFD5-73C2-4D34-AAEF-5A619C499A06}" presName="parTxOnly" presStyleLbl="node1" presStyleIdx="2" presStyleCnt="4" custScaleX="36119" custScaleY="15676" custLinFactNeighborX="46287" custLinFactNeighborY="-2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95569-F94C-4680-8393-0F300F5EC063}" type="pres">
      <dgm:prSet presAssocID="{F1BFB14C-081A-4F52-9EA4-FC6AC8F73EC2}" presName="parSpace" presStyleCnt="0"/>
      <dgm:spPr/>
    </dgm:pt>
    <dgm:pt modelId="{65A4F611-1C78-4C61-8CC0-7CCAEB1B357E}" type="pres">
      <dgm:prSet presAssocID="{CE65C2D6-6EAD-4C40-85A7-CC0BE1FF5925}" presName="parTxOnly" presStyleLbl="node1" presStyleIdx="3" presStyleCnt="4" custScaleX="24441" custScaleY="15676" custLinFactX="-8037" custLinFactNeighborX="-100000" custLinFactNeighborY="-23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987A8-0D36-4974-86C1-B370F38B20E8}" type="presOf" srcId="{D6F8AFD5-73C2-4D34-AAEF-5A619C499A06}" destId="{E275F975-4C1E-473D-90D3-3977F8293E57}" srcOrd="0" destOrd="0" presId="urn:microsoft.com/office/officeart/2005/8/layout/hChevron3"/>
    <dgm:cxn modelId="{65C189E9-202A-4FF2-BE2D-B1A00D7AEBDC}" type="presOf" srcId="{CE65C2D6-6EAD-4C40-85A7-CC0BE1FF5925}" destId="{65A4F611-1C78-4C61-8CC0-7CCAEB1B357E}" srcOrd="0" destOrd="0" presId="urn:microsoft.com/office/officeart/2005/8/layout/hChevron3"/>
    <dgm:cxn modelId="{43CBFC6C-45F4-4CEA-9182-D3BDB28872D5}" type="presOf" srcId="{9DA75B35-6C3E-4C76-A211-64387CAC3611}" destId="{F22A47CA-F85E-4523-97FA-FB0A67DB7138}" srcOrd="0" destOrd="0" presId="urn:microsoft.com/office/officeart/2005/8/layout/hChevron3"/>
    <dgm:cxn modelId="{85DC5982-A0AF-4550-8F88-6268CCD4F20C}" srcId="{1A10395C-C2AE-4E78-8631-DDB4E5BCB62B}" destId="{9DA75B35-6C3E-4C76-A211-64387CAC3611}" srcOrd="0" destOrd="0" parTransId="{7228D5E6-949D-4B17-B662-5F555CF489F0}" sibTransId="{7709AB13-2FBB-40FD-BD83-46754B48F122}"/>
    <dgm:cxn modelId="{CD4C4445-B1C8-422E-8D09-612F3C384F4D}" srcId="{1A10395C-C2AE-4E78-8631-DDB4E5BCB62B}" destId="{D6F8AFD5-73C2-4D34-AAEF-5A619C499A06}" srcOrd="2" destOrd="0" parTransId="{6533B89A-7593-416D-9B0C-0F38572C7B29}" sibTransId="{F1BFB14C-081A-4F52-9EA4-FC6AC8F73EC2}"/>
    <dgm:cxn modelId="{1EE113D9-2503-4BA9-9C7E-415A6A90470A}" srcId="{1A10395C-C2AE-4E78-8631-DDB4E5BCB62B}" destId="{CE65C2D6-6EAD-4C40-85A7-CC0BE1FF5925}" srcOrd="3" destOrd="0" parTransId="{E55D0480-C947-4B65-9A26-32010F13549B}" sibTransId="{A9BBE43F-8A20-4D78-879B-9BDD6D7E0762}"/>
    <dgm:cxn modelId="{EA6C4234-336B-45F4-BB81-C1657C032868}" type="presOf" srcId="{1A10395C-C2AE-4E78-8631-DDB4E5BCB62B}" destId="{DC1CD4B9-9FE4-4369-A4B1-376D81F033AB}" srcOrd="0" destOrd="0" presId="urn:microsoft.com/office/officeart/2005/8/layout/hChevron3"/>
    <dgm:cxn modelId="{37CF6DF3-ED95-4EE8-A87B-790678FD3A75}" srcId="{1A10395C-C2AE-4E78-8631-DDB4E5BCB62B}" destId="{BF567BBD-ADC8-4A5E-8E98-319B4FB9EFC0}" srcOrd="1" destOrd="0" parTransId="{3A805AFF-12EA-47E1-9528-98872BD72436}" sibTransId="{537AC5C2-7BAD-4B1E-B545-668655DCE953}"/>
    <dgm:cxn modelId="{8186D832-614D-4B31-8767-22B24410A4FF}" type="presOf" srcId="{BF567BBD-ADC8-4A5E-8E98-319B4FB9EFC0}" destId="{503EF56C-1778-42CD-8D3B-F474F5308FD2}" srcOrd="0" destOrd="0" presId="urn:microsoft.com/office/officeart/2005/8/layout/hChevron3"/>
    <dgm:cxn modelId="{DDD6E0F7-2B22-4EBB-B27B-F5CA3905B715}" type="presParOf" srcId="{DC1CD4B9-9FE4-4369-A4B1-376D81F033AB}" destId="{F22A47CA-F85E-4523-97FA-FB0A67DB7138}" srcOrd="0" destOrd="0" presId="urn:microsoft.com/office/officeart/2005/8/layout/hChevron3"/>
    <dgm:cxn modelId="{2B1A590F-0380-43AE-B13C-A2A05DA04ADB}" type="presParOf" srcId="{DC1CD4B9-9FE4-4369-A4B1-376D81F033AB}" destId="{0B061A85-A616-48A1-8134-0211526DB776}" srcOrd="1" destOrd="0" presId="urn:microsoft.com/office/officeart/2005/8/layout/hChevron3"/>
    <dgm:cxn modelId="{8B077CEA-71AE-44DB-9AC6-EFE82449F12A}" type="presParOf" srcId="{DC1CD4B9-9FE4-4369-A4B1-376D81F033AB}" destId="{503EF56C-1778-42CD-8D3B-F474F5308FD2}" srcOrd="2" destOrd="0" presId="urn:microsoft.com/office/officeart/2005/8/layout/hChevron3"/>
    <dgm:cxn modelId="{65A89070-1C25-43B9-AF78-C07399F88DCC}" type="presParOf" srcId="{DC1CD4B9-9FE4-4369-A4B1-376D81F033AB}" destId="{48670AAF-FB85-4A89-9F77-951BF6F2E6FF}" srcOrd="3" destOrd="0" presId="urn:microsoft.com/office/officeart/2005/8/layout/hChevron3"/>
    <dgm:cxn modelId="{49F50B17-5AEA-412F-90A1-3EA426251349}" type="presParOf" srcId="{DC1CD4B9-9FE4-4369-A4B1-376D81F033AB}" destId="{E275F975-4C1E-473D-90D3-3977F8293E57}" srcOrd="4" destOrd="0" presId="urn:microsoft.com/office/officeart/2005/8/layout/hChevron3"/>
    <dgm:cxn modelId="{E1838A70-5809-4205-B553-81FB2C0EEC12}" type="presParOf" srcId="{DC1CD4B9-9FE4-4369-A4B1-376D81F033AB}" destId="{28595569-F94C-4680-8393-0F300F5EC063}" srcOrd="5" destOrd="0" presId="urn:microsoft.com/office/officeart/2005/8/layout/hChevron3"/>
    <dgm:cxn modelId="{D16F5215-13FD-43EA-986B-8B3534A0F423}" type="presParOf" srcId="{DC1CD4B9-9FE4-4369-A4B1-376D81F033AB}" destId="{65A4F611-1C78-4C61-8CC0-7CCAEB1B357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5209E-06BC-4711-A437-87A0118D29E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A41F3EA-6750-4A96-8D51-05ACAA7E15EA}">
      <dgm:prSet/>
      <dgm:spPr/>
      <dgm:t>
        <a:bodyPr/>
        <a:lstStyle/>
        <a:p>
          <a:pPr rtl="0"/>
          <a:r>
            <a:rPr lang="en-US" dirty="0" smtClean="0"/>
            <a:t>A three-dimensional inquiry space </a:t>
          </a:r>
          <a:endParaRPr lang="en-US" dirty="0"/>
        </a:p>
      </dgm:t>
    </dgm:pt>
    <dgm:pt modelId="{67C06EB5-13EC-47A5-B5EF-FCD59701B358}" type="parTrans" cxnId="{CDB2A85D-0BBA-4EC2-A2B8-EF0525EE05BA}">
      <dgm:prSet/>
      <dgm:spPr/>
      <dgm:t>
        <a:bodyPr/>
        <a:lstStyle/>
        <a:p>
          <a:endParaRPr lang="en-US"/>
        </a:p>
      </dgm:t>
    </dgm:pt>
    <dgm:pt modelId="{06E06565-FB05-40FC-8825-ECA13670C57D}" type="sibTrans" cxnId="{CDB2A85D-0BBA-4EC2-A2B8-EF0525EE05BA}">
      <dgm:prSet/>
      <dgm:spPr/>
      <dgm:t>
        <a:bodyPr/>
        <a:lstStyle/>
        <a:p>
          <a:endParaRPr lang="en-US"/>
        </a:p>
      </dgm:t>
    </dgm:pt>
    <dgm:pt modelId="{CCBF18E3-CF14-445C-8F71-4E8447A46DF2}">
      <dgm:prSet/>
      <dgm:spPr/>
      <dgm:t>
        <a:bodyPr/>
        <a:lstStyle/>
        <a:p>
          <a:pPr rtl="0"/>
          <a:r>
            <a:rPr lang="en-US" dirty="0" smtClean="0"/>
            <a:t>time (temporality)</a:t>
          </a:r>
          <a:endParaRPr lang="en-US" dirty="0"/>
        </a:p>
      </dgm:t>
    </dgm:pt>
    <dgm:pt modelId="{B4473871-8AB9-4BD3-9FB7-2FFC00883EB9}" type="parTrans" cxnId="{A38731B2-107B-4178-8C2A-00FECC54CCD1}">
      <dgm:prSet/>
      <dgm:spPr/>
      <dgm:t>
        <a:bodyPr/>
        <a:lstStyle/>
        <a:p>
          <a:endParaRPr lang="en-US"/>
        </a:p>
      </dgm:t>
    </dgm:pt>
    <dgm:pt modelId="{38D2377B-F781-42BE-8853-88EAFE820BF9}" type="sibTrans" cxnId="{A38731B2-107B-4178-8C2A-00FECC54CCD1}">
      <dgm:prSet/>
      <dgm:spPr/>
      <dgm:t>
        <a:bodyPr/>
        <a:lstStyle/>
        <a:p>
          <a:endParaRPr lang="en-US"/>
        </a:p>
      </dgm:t>
    </dgm:pt>
    <dgm:pt modelId="{223AC001-7D39-495C-86F2-202AAA290C37}">
      <dgm:prSet/>
      <dgm:spPr/>
      <dgm:t>
        <a:bodyPr/>
        <a:lstStyle/>
        <a:p>
          <a:pPr rtl="0"/>
          <a:r>
            <a:rPr lang="en-US" dirty="0" smtClean="0"/>
            <a:t>interaction (sociality) </a:t>
          </a:r>
          <a:endParaRPr lang="en-US" dirty="0"/>
        </a:p>
      </dgm:t>
    </dgm:pt>
    <dgm:pt modelId="{B19CF709-F2F6-497B-992F-FA0EC4E47903}" type="parTrans" cxnId="{803BADBC-6CE1-4D1E-A865-42DF31EB9A04}">
      <dgm:prSet/>
      <dgm:spPr/>
      <dgm:t>
        <a:bodyPr/>
        <a:lstStyle/>
        <a:p>
          <a:endParaRPr lang="en-US"/>
        </a:p>
      </dgm:t>
    </dgm:pt>
    <dgm:pt modelId="{815C8A06-D1FB-4FAE-A7A7-3B874D1254F1}" type="sibTrans" cxnId="{803BADBC-6CE1-4D1E-A865-42DF31EB9A04}">
      <dgm:prSet/>
      <dgm:spPr/>
      <dgm:t>
        <a:bodyPr/>
        <a:lstStyle/>
        <a:p>
          <a:endParaRPr lang="en-US"/>
        </a:p>
      </dgm:t>
    </dgm:pt>
    <dgm:pt modelId="{1ECA0BEA-0675-4F71-A719-42660BF63037}">
      <dgm:prSet/>
      <dgm:spPr/>
      <dgm:t>
        <a:bodyPr/>
        <a:lstStyle/>
        <a:p>
          <a:pPr rtl="0"/>
          <a:r>
            <a:rPr lang="en-US" smtClean="0"/>
            <a:t>place (context)</a:t>
          </a:r>
          <a:endParaRPr lang="en-US"/>
        </a:p>
      </dgm:t>
    </dgm:pt>
    <dgm:pt modelId="{1523B548-3241-4F4A-9AE5-54787CD2796E}" type="parTrans" cxnId="{5C39A33A-AD0F-41A1-845D-A440B52587C5}">
      <dgm:prSet/>
      <dgm:spPr/>
      <dgm:t>
        <a:bodyPr/>
        <a:lstStyle/>
        <a:p>
          <a:endParaRPr lang="en-US"/>
        </a:p>
      </dgm:t>
    </dgm:pt>
    <dgm:pt modelId="{32FAD587-0B4F-4C82-A3BD-279001B73FE3}" type="sibTrans" cxnId="{5C39A33A-AD0F-41A1-845D-A440B52587C5}">
      <dgm:prSet/>
      <dgm:spPr/>
      <dgm:t>
        <a:bodyPr/>
        <a:lstStyle/>
        <a:p>
          <a:endParaRPr lang="en-US"/>
        </a:p>
      </dgm:t>
    </dgm:pt>
    <dgm:pt modelId="{A3B02E3F-8D76-48C3-8464-9834D6F3FBE9}" type="pres">
      <dgm:prSet presAssocID="{4465209E-06BC-4711-A437-87A0118D29E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99C1DB-5B51-4E25-AC14-741BAD3B530A}" type="pres">
      <dgm:prSet presAssocID="{BA41F3EA-6750-4A96-8D51-05ACAA7E15EA}" presName="composite" presStyleCnt="0"/>
      <dgm:spPr/>
      <dgm:t>
        <a:bodyPr/>
        <a:lstStyle/>
        <a:p>
          <a:endParaRPr lang="en-US"/>
        </a:p>
      </dgm:t>
    </dgm:pt>
    <dgm:pt modelId="{BFF3D3BA-FA35-4345-98D8-DF142B79D2DE}" type="pres">
      <dgm:prSet presAssocID="{BA41F3EA-6750-4A96-8D51-05ACAA7E15E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A6884F19-EBF4-4EF0-8C65-AA59F5B8394A}" type="pres">
      <dgm:prSet presAssocID="{BA41F3EA-6750-4A96-8D51-05ACAA7E15E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4BC537-1686-4AB1-9D35-D8716647796D}" type="presOf" srcId="{1ECA0BEA-0675-4F71-A719-42660BF63037}" destId="{A6884F19-EBF4-4EF0-8C65-AA59F5B8394A}" srcOrd="0" destOrd="3" presId="urn:microsoft.com/office/officeart/2005/8/layout/vList3"/>
    <dgm:cxn modelId="{CDB2A85D-0BBA-4EC2-A2B8-EF0525EE05BA}" srcId="{4465209E-06BC-4711-A437-87A0118D29E1}" destId="{BA41F3EA-6750-4A96-8D51-05ACAA7E15EA}" srcOrd="0" destOrd="0" parTransId="{67C06EB5-13EC-47A5-B5EF-FCD59701B358}" sibTransId="{06E06565-FB05-40FC-8825-ECA13670C57D}"/>
    <dgm:cxn modelId="{3BC6D5F8-0993-47D8-A0E8-AE9AC3D0C6EB}" type="presOf" srcId="{4465209E-06BC-4711-A437-87A0118D29E1}" destId="{A3B02E3F-8D76-48C3-8464-9834D6F3FBE9}" srcOrd="0" destOrd="0" presId="urn:microsoft.com/office/officeart/2005/8/layout/vList3"/>
    <dgm:cxn modelId="{D40C34A7-05EB-44A2-B644-D007B85A4830}" type="presOf" srcId="{223AC001-7D39-495C-86F2-202AAA290C37}" destId="{A6884F19-EBF4-4EF0-8C65-AA59F5B8394A}" srcOrd="0" destOrd="2" presId="urn:microsoft.com/office/officeart/2005/8/layout/vList3"/>
    <dgm:cxn modelId="{50AF874C-C561-4CDC-9664-701133E2F0A7}" type="presOf" srcId="{BA41F3EA-6750-4A96-8D51-05ACAA7E15EA}" destId="{A6884F19-EBF4-4EF0-8C65-AA59F5B8394A}" srcOrd="0" destOrd="0" presId="urn:microsoft.com/office/officeart/2005/8/layout/vList3"/>
    <dgm:cxn modelId="{A38731B2-107B-4178-8C2A-00FECC54CCD1}" srcId="{BA41F3EA-6750-4A96-8D51-05ACAA7E15EA}" destId="{CCBF18E3-CF14-445C-8F71-4E8447A46DF2}" srcOrd="0" destOrd="0" parTransId="{B4473871-8AB9-4BD3-9FB7-2FFC00883EB9}" sibTransId="{38D2377B-F781-42BE-8853-88EAFE820BF9}"/>
    <dgm:cxn modelId="{5C39A33A-AD0F-41A1-845D-A440B52587C5}" srcId="{BA41F3EA-6750-4A96-8D51-05ACAA7E15EA}" destId="{1ECA0BEA-0675-4F71-A719-42660BF63037}" srcOrd="2" destOrd="0" parTransId="{1523B548-3241-4F4A-9AE5-54787CD2796E}" sibTransId="{32FAD587-0B4F-4C82-A3BD-279001B73FE3}"/>
    <dgm:cxn modelId="{803BADBC-6CE1-4D1E-A865-42DF31EB9A04}" srcId="{BA41F3EA-6750-4A96-8D51-05ACAA7E15EA}" destId="{223AC001-7D39-495C-86F2-202AAA290C37}" srcOrd="1" destOrd="0" parTransId="{B19CF709-F2F6-497B-992F-FA0EC4E47903}" sibTransId="{815C8A06-D1FB-4FAE-A7A7-3B874D1254F1}"/>
    <dgm:cxn modelId="{3F289909-8FD9-4B1A-80EB-82255DA30674}" type="presOf" srcId="{CCBF18E3-CF14-445C-8F71-4E8447A46DF2}" destId="{A6884F19-EBF4-4EF0-8C65-AA59F5B8394A}" srcOrd="0" destOrd="1" presId="urn:microsoft.com/office/officeart/2005/8/layout/vList3"/>
    <dgm:cxn modelId="{78E945ED-5E4F-4071-B35A-62C5D1FFC7C9}" type="presParOf" srcId="{A3B02E3F-8D76-48C3-8464-9834D6F3FBE9}" destId="{8099C1DB-5B51-4E25-AC14-741BAD3B530A}" srcOrd="0" destOrd="0" presId="urn:microsoft.com/office/officeart/2005/8/layout/vList3"/>
    <dgm:cxn modelId="{B9E402C5-C6F8-4586-802C-FF5E76C4623E}" type="presParOf" srcId="{8099C1DB-5B51-4E25-AC14-741BAD3B530A}" destId="{BFF3D3BA-FA35-4345-98D8-DF142B79D2DE}" srcOrd="0" destOrd="0" presId="urn:microsoft.com/office/officeart/2005/8/layout/vList3"/>
    <dgm:cxn modelId="{5225996B-5E5C-4996-ACBE-4B526F39B3E2}" type="presParOf" srcId="{8099C1DB-5B51-4E25-AC14-741BAD3B530A}" destId="{A6884F19-EBF4-4EF0-8C65-AA59F5B839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D459F-2AFB-4DC4-91E2-9EAA5DD81618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76F68E0-FCDE-4FFC-BDF0-A929CAE1ADFF}">
      <dgm:prSet phldrT="[文本]" custT="1"/>
      <dgm:spPr/>
      <dgm:t>
        <a:bodyPr/>
        <a:lstStyle/>
        <a:p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Broadeningburrowing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, storying and re-storying </a:t>
          </a:r>
          <a:endParaRPr lang="zh-CN" altLang="en-US" sz="1600" b="1" dirty="0">
            <a:latin typeface="Times New Roman" pitchFamily="18" charset="0"/>
            <a:cs typeface="Times New Roman" pitchFamily="18" charset="0"/>
          </a:endParaRPr>
        </a:p>
      </dgm:t>
    </dgm:pt>
    <dgm:pt modelId="{FD325CBF-899F-4FB5-85B8-6050EE2D1CAD}" type="parTrans" cxnId="{2C5934E1-9E4F-4838-9118-B7F3DAD70C82}">
      <dgm:prSet/>
      <dgm:spPr/>
      <dgm:t>
        <a:bodyPr/>
        <a:lstStyle/>
        <a:p>
          <a:endParaRPr lang="zh-CN" altLang="en-US"/>
        </a:p>
      </dgm:t>
    </dgm:pt>
    <dgm:pt modelId="{0028A853-D6F1-48AC-B9B7-73FACA14095E}" type="sibTrans" cxnId="{2C5934E1-9E4F-4838-9118-B7F3DAD70C82}">
      <dgm:prSet/>
      <dgm:spPr/>
      <dgm:t>
        <a:bodyPr/>
        <a:lstStyle/>
        <a:p>
          <a:endParaRPr lang="zh-CN" altLang="en-US"/>
        </a:p>
      </dgm:t>
    </dgm:pt>
    <dgm:pt modelId="{9E9D0F62-6258-40A4-B59E-BBD93BA51C2C}">
      <dgm:prSet phldrT="[文本]" custT="1"/>
      <dgm:spPr/>
      <dgm:t>
        <a:bodyPr/>
        <a:lstStyle/>
        <a:p>
          <a:r>
            <a:rPr lang="en-US" sz="2500" dirty="0" smtClean="0"/>
            <a:t>(Connelly &amp;  </a:t>
          </a:r>
          <a:r>
            <a:rPr lang="en-US" sz="2500" dirty="0" err="1" smtClean="0"/>
            <a:t>Clandinin</a:t>
          </a:r>
          <a:r>
            <a:rPr lang="en-US" sz="2500" dirty="0" smtClean="0"/>
            <a:t>, 1990)</a:t>
          </a:r>
          <a:endParaRPr lang="zh-CN" altLang="en-US" sz="2500" dirty="0"/>
        </a:p>
      </dgm:t>
    </dgm:pt>
    <dgm:pt modelId="{5797B5F1-FC70-4488-946D-5B5F743DC46E}" type="parTrans" cxnId="{1345F797-772C-4E63-913E-A5BB8075C8B1}">
      <dgm:prSet/>
      <dgm:spPr/>
      <dgm:t>
        <a:bodyPr/>
        <a:lstStyle/>
        <a:p>
          <a:endParaRPr lang="zh-CN" altLang="en-US"/>
        </a:p>
      </dgm:t>
    </dgm:pt>
    <dgm:pt modelId="{D962BB62-8C06-45C1-B336-DCDCE7029373}" type="sibTrans" cxnId="{1345F797-772C-4E63-913E-A5BB8075C8B1}">
      <dgm:prSet/>
      <dgm:spPr/>
      <dgm:t>
        <a:bodyPr/>
        <a:lstStyle/>
        <a:p>
          <a:endParaRPr lang="zh-CN" altLang="en-US"/>
        </a:p>
      </dgm:t>
    </dgm:pt>
    <dgm:pt modelId="{1FFA379F-15BC-449E-9595-46B8CEC18609}">
      <dgm:prSet phldrT="[文本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“Telling stories” method </a:t>
          </a:r>
          <a:endParaRPr lang="zh-CN" alt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8C21A330-EC70-4EE7-8466-809FD88EFA64}" type="parTrans" cxnId="{A4F52787-6672-43E4-839B-90396EE9573B}">
      <dgm:prSet/>
      <dgm:spPr/>
      <dgm:t>
        <a:bodyPr/>
        <a:lstStyle/>
        <a:p>
          <a:endParaRPr lang="zh-CN" altLang="en-US"/>
        </a:p>
      </dgm:t>
    </dgm:pt>
    <dgm:pt modelId="{8BC2ACBA-A28E-45C6-BEC6-BB3301B3AC16}" type="sibTrans" cxnId="{A4F52787-6672-43E4-839B-90396EE9573B}">
      <dgm:prSet/>
      <dgm:spPr/>
      <dgm:t>
        <a:bodyPr/>
        <a:lstStyle/>
        <a:p>
          <a:endParaRPr lang="zh-CN" altLang="en-US"/>
        </a:p>
      </dgm:t>
    </dgm:pt>
    <dgm:pt modelId="{4A6CCA36-DF57-4822-AD97-A2ABCAD58633}">
      <dgm:prSet phldrT="[文本]"/>
      <dgm:spPr/>
      <dgm:t>
        <a:bodyPr/>
        <a:lstStyle/>
        <a:p>
          <a:r>
            <a:rPr lang="en-US" dirty="0" smtClean="0"/>
            <a:t>(Craig, 1997)</a:t>
          </a:r>
          <a:endParaRPr lang="zh-CN" altLang="en-US" dirty="0"/>
        </a:p>
      </dgm:t>
    </dgm:pt>
    <dgm:pt modelId="{9BE67AE2-817A-43DC-ACF6-13B7A129AE34}" type="parTrans" cxnId="{0221A8C2-48D4-458E-987E-738F963F486F}">
      <dgm:prSet/>
      <dgm:spPr/>
      <dgm:t>
        <a:bodyPr/>
        <a:lstStyle/>
        <a:p>
          <a:endParaRPr lang="zh-CN" altLang="en-US"/>
        </a:p>
      </dgm:t>
    </dgm:pt>
    <dgm:pt modelId="{37749970-1560-443C-86C9-A16FDEF26C23}" type="sibTrans" cxnId="{0221A8C2-48D4-458E-987E-738F963F486F}">
      <dgm:prSet/>
      <dgm:spPr/>
      <dgm:t>
        <a:bodyPr/>
        <a:lstStyle/>
        <a:p>
          <a:endParaRPr lang="zh-CN" altLang="en-US"/>
        </a:p>
      </dgm:t>
    </dgm:pt>
    <dgm:pt modelId="{23AA6379-A718-47CE-BA62-C07DF1B28C7F}">
      <dgm:prSet phldrT="[文本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Story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constella-tions</a:t>
          </a:r>
          <a:endParaRPr lang="zh-CN" alt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0B54AF9D-A600-433E-993E-D48475EB26E2}" type="parTrans" cxnId="{C2D881B7-FAE9-4654-95D6-D369B70F01ED}">
      <dgm:prSet/>
      <dgm:spPr/>
      <dgm:t>
        <a:bodyPr/>
        <a:lstStyle/>
        <a:p>
          <a:endParaRPr lang="zh-CN" altLang="en-US"/>
        </a:p>
      </dgm:t>
    </dgm:pt>
    <dgm:pt modelId="{A6B6AD8E-378F-46AB-A678-808BC261A16C}" type="sibTrans" cxnId="{C2D881B7-FAE9-4654-95D6-D369B70F01ED}">
      <dgm:prSet/>
      <dgm:spPr/>
      <dgm:t>
        <a:bodyPr/>
        <a:lstStyle/>
        <a:p>
          <a:endParaRPr lang="zh-CN" altLang="en-US"/>
        </a:p>
      </dgm:t>
    </dgm:pt>
    <dgm:pt modelId="{8B7C8082-4A55-45AB-851A-1893CCD9C560}">
      <dgm:prSet phldrT="[文本]"/>
      <dgm:spPr/>
      <dgm:t>
        <a:bodyPr/>
        <a:lstStyle/>
        <a:p>
          <a:r>
            <a:rPr lang="en-US" dirty="0" smtClean="0"/>
            <a:t>(Craig, 2007);</a:t>
          </a:r>
          <a:endParaRPr lang="zh-CN" altLang="en-US" dirty="0"/>
        </a:p>
      </dgm:t>
    </dgm:pt>
    <dgm:pt modelId="{C5EE39C7-53FD-44AC-BF00-05D610848A7E}" type="parTrans" cxnId="{62043594-55B7-4DFD-ABA6-CB99221CD892}">
      <dgm:prSet/>
      <dgm:spPr/>
      <dgm:t>
        <a:bodyPr/>
        <a:lstStyle/>
        <a:p>
          <a:endParaRPr lang="zh-CN" altLang="en-US"/>
        </a:p>
      </dgm:t>
    </dgm:pt>
    <dgm:pt modelId="{FC624DF2-D62E-46E1-BE85-2EE9BDAB5BD2}" type="sibTrans" cxnId="{62043594-55B7-4DFD-ABA6-CB99221CD892}">
      <dgm:prSet/>
      <dgm:spPr/>
      <dgm:t>
        <a:bodyPr/>
        <a:lstStyle/>
        <a:p>
          <a:endParaRPr lang="zh-CN" altLang="en-US"/>
        </a:p>
      </dgm:t>
    </dgm:pt>
    <dgm:pt modelId="{AA8C0871-DCA3-4295-89B8-354EC099CDC1}">
      <dgm:prSet phldrT="[文本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Parallel stories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69406D90-D56C-47AD-BB2E-772C75200504}" type="parTrans" cxnId="{18ABC1D5-4023-4C59-8C0B-CAD70BDC437D}">
      <dgm:prSet/>
      <dgm:spPr/>
      <dgm:t>
        <a:bodyPr/>
        <a:lstStyle/>
        <a:p>
          <a:endParaRPr lang="zh-CN" altLang="en-US"/>
        </a:p>
      </dgm:t>
    </dgm:pt>
    <dgm:pt modelId="{81EDAB0E-CF8A-46BC-891E-21209322FB6B}" type="sibTrans" cxnId="{18ABC1D5-4023-4C59-8C0B-CAD70BDC437D}">
      <dgm:prSet/>
      <dgm:spPr/>
      <dgm:t>
        <a:bodyPr/>
        <a:lstStyle/>
        <a:p>
          <a:endParaRPr lang="zh-CN" altLang="en-US"/>
        </a:p>
      </dgm:t>
    </dgm:pt>
    <dgm:pt modelId="{8CE6828F-DF27-442E-B3AE-1FCDA91FE841}">
      <dgm:prSet phldrT="[文本]"/>
      <dgm:spPr/>
      <dgm:t>
        <a:bodyPr/>
        <a:lstStyle/>
        <a:p>
          <a:r>
            <a:rPr lang="en-US" dirty="0" smtClean="0"/>
            <a:t>(Craig, 1999)</a:t>
          </a:r>
          <a:endParaRPr lang="zh-CN" altLang="en-US" dirty="0"/>
        </a:p>
      </dgm:t>
    </dgm:pt>
    <dgm:pt modelId="{E425AB50-E49B-47AD-9752-5F307F273F43}" type="parTrans" cxnId="{B9054EA9-2659-49D4-8137-5CE231626FC3}">
      <dgm:prSet/>
      <dgm:spPr/>
      <dgm:t>
        <a:bodyPr/>
        <a:lstStyle/>
        <a:p>
          <a:endParaRPr lang="zh-CN" altLang="en-US"/>
        </a:p>
      </dgm:t>
    </dgm:pt>
    <dgm:pt modelId="{33839CE6-BC7E-4A17-A372-456027CBE524}" type="sibTrans" cxnId="{B9054EA9-2659-49D4-8137-5CE231626FC3}">
      <dgm:prSet/>
      <dgm:spPr/>
      <dgm:t>
        <a:bodyPr/>
        <a:lstStyle/>
        <a:p>
          <a:endParaRPr lang="zh-CN" altLang="en-US"/>
        </a:p>
      </dgm:t>
    </dgm:pt>
    <dgm:pt modelId="{448DBE3F-329E-406B-9EE4-7CACC7391527}" type="pres">
      <dgm:prSet presAssocID="{F05D459F-2AFB-4DC4-91E2-9EAA5DD8161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3D9ECCF-8BE1-44EF-97E5-D3590DB19C31}" type="pres">
      <dgm:prSet presAssocID="{F05D459F-2AFB-4DC4-91E2-9EAA5DD81618}" presName="children" presStyleCnt="0"/>
      <dgm:spPr/>
    </dgm:pt>
    <dgm:pt modelId="{10FD0981-9A88-4561-A639-602DFD2BF9E8}" type="pres">
      <dgm:prSet presAssocID="{F05D459F-2AFB-4DC4-91E2-9EAA5DD81618}" presName="child1group" presStyleCnt="0"/>
      <dgm:spPr/>
    </dgm:pt>
    <dgm:pt modelId="{14059CC7-A15B-4F0B-A384-6758CD275DF9}" type="pres">
      <dgm:prSet presAssocID="{F05D459F-2AFB-4DC4-91E2-9EAA5DD81618}" presName="child1" presStyleLbl="bgAcc1" presStyleIdx="0" presStyleCnt="4" custScaleX="145002"/>
      <dgm:spPr/>
      <dgm:t>
        <a:bodyPr/>
        <a:lstStyle/>
        <a:p>
          <a:endParaRPr lang="zh-CN" altLang="en-US"/>
        </a:p>
      </dgm:t>
    </dgm:pt>
    <dgm:pt modelId="{A8E68213-85E3-47E6-8FEB-363F721736E8}" type="pres">
      <dgm:prSet presAssocID="{F05D459F-2AFB-4DC4-91E2-9EAA5DD8161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853F62-1072-472A-A680-090A5B6B4A06}" type="pres">
      <dgm:prSet presAssocID="{F05D459F-2AFB-4DC4-91E2-9EAA5DD81618}" presName="child2group" presStyleCnt="0"/>
      <dgm:spPr/>
    </dgm:pt>
    <dgm:pt modelId="{D1E76623-92E3-4721-97AD-E9DE9642F730}" type="pres">
      <dgm:prSet presAssocID="{F05D459F-2AFB-4DC4-91E2-9EAA5DD81618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453F2D57-CA26-43DB-B8FB-5C6346CE313E}" type="pres">
      <dgm:prSet presAssocID="{F05D459F-2AFB-4DC4-91E2-9EAA5DD8161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2C6FCB-8B3C-4506-9505-7E60789F3AA2}" type="pres">
      <dgm:prSet presAssocID="{F05D459F-2AFB-4DC4-91E2-9EAA5DD81618}" presName="child3group" presStyleCnt="0"/>
      <dgm:spPr/>
    </dgm:pt>
    <dgm:pt modelId="{72A1A711-C7C7-439F-81D2-0D3E8C375C55}" type="pres">
      <dgm:prSet presAssocID="{F05D459F-2AFB-4DC4-91E2-9EAA5DD81618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7D822C00-1FA6-44D5-ACFB-0C8B7311AFF5}" type="pres">
      <dgm:prSet presAssocID="{F05D459F-2AFB-4DC4-91E2-9EAA5DD8161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E133E0-F84F-440C-BAF2-1D5F501A375A}" type="pres">
      <dgm:prSet presAssocID="{F05D459F-2AFB-4DC4-91E2-9EAA5DD81618}" presName="child4group" presStyleCnt="0"/>
      <dgm:spPr/>
    </dgm:pt>
    <dgm:pt modelId="{017F6F0F-D057-43BF-AFE5-394D7C02AD0A}" type="pres">
      <dgm:prSet presAssocID="{F05D459F-2AFB-4DC4-91E2-9EAA5DD81618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7D67F446-9CBF-4038-92C3-342278625E4F}" type="pres">
      <dgm:prSet presAssocID="{F05D459F-2AFB-4DC4-91E2-9EAA5DD8161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4B8723-7E94-4241-9EE9-D0CA46C39869}" type="pres">
      <dgm:prSet presAssocID="{F05D459F-2AFB-4DC4-91E2-9EAA5DD81618}" presName="childPlaceholder" presStyleCnt="0"/>
      <dgm:spPr/>
    </dgm:pt>
    <dgm:pt modelId="{542C9623-853E-4A0D-86C9-7D22680FF940}" type="pres">
      <dgm:prSet presAssocID="{F05D459F-2AFB-4DC4-91E2-9EAA5DD81618}" presName="circle" presStyleCnt="0"/>
      <dgm:spPr/>
    </dgm:pt>
    <dgm:pt modelId="{1502995A-AEC5-437C-8BB0-08B22F3419B7}" type="pres">
      <dgm:prSet presAssocID="{F05D459F-2AFB-4DC4-91E2-9EAA5DD8161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058778-4EFE-46A5-9E39-0DD9A83D83CE}" type="pres">
      <dgm:prSet presAssocID="{F05D459F-2AFB-4DC4-91E2-9EAA5DD8161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C0B73D-F5BF-4CDF-B160-3F2A678C9D38}" type="pres">
      <dgm:prSet presAssocID="{F05D459F-2AFB-4DC4-91E2-9EAA5DD8161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4704E8-50EA-458E-B131-A64FA4FBA84C}" type="pres">
      <dgm:prSet presAssocID="{F05D459F-2AFB-4DC4-91E2-9EAA5DD8161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213A38-2B80-4C24-83CE-81B84DA900FA}" type="pres">
      <dgm:prSet presAssocID="{F05D459F-2AFB-4DC4-91E2-9EAA5DD81618}" presName="quadrantPlaceholder" presStyleCnt="0"/>
      <dgm:spPr/>
    </dgm:pt>
    <dgm:pt modelId="{0E8DB5E2-DEDA-4D79-BC4B-D1C0CBF3D2D1}" type="pres">
      <dgm:prSet presAssocID="{F05D459F-2AFB-4DC4-91E2-9EAA5DD81618}" presName="center1" presStyleLbl="fgShp" presStyleIdx="0" presStyleCnt="2"/>
      <dgm:spPr/>
    </dgm:pt>
    <dgm:pt modelId="{E58287C5-64B0-404C-9DE8-292B19555CD2}" type="pres">
      <dgm:prSet presAssocID="{F05D459F-2AFB-4DC4-91E2-9EAA5DD81618}" presName="center2" presStyleLbl="fgShp" presStyleIdx="1" presStyleCnt="2"/>
      <dgm:spPr/>
    </dgm:pt>
  </dgm:ptLst>
  <dgm:cxnLst>
    <dgm:cxn modelId="{CBB8681D-90F2-4447-AA8E-AAE75E1147BA}" type="presOf" srcId="{23AA6379-A718-47CE-BA62-C07DF1B28C7F}" destId="{A9C0B73D-F5BF-4CDF-B160-3F2A678C9D38}" srcOrd="0" destOrd="0" presId="urn:microsoft.com/office/officeart/2005/8/layout/cycle4"/>
    <dgm:cxn modelId="{603C890C-D346-4313-BF29-508705C473CF}" type="presOf" srcId="{4A6CCA36-DF57-4822-AD97-A2ABCAD58633}" destId="{D1E76623-92E3-4721-97AD-E9DE9642F730}" srcOrd="0" destOrd="0" presId="urn:microsoft.com/office/officeart/2005/8/layout/cycle4"/>
    <dgm:cxn modelId="{1345F797-772C-4E63-913E-A5BB8075C8B1}" srcId="{176F68E0-FCDE-4FFC-BDF0-A929CAE1ADFF}" destId="{9E9D0F62-6258-40A4-B59E-BBD93BA51C2C}" srcOrd="0" destOrd="0" parTransId="{5797B5F1-FC70-4488-946D-5B5F743DC46E}" sibTransId="{D962BB62-8C06-45C1-B336-DCDCE7029373}"/>
    <dgm:cxn modelId="{7AF92EE0-A2AB-46B7-A8E0-F1471071AAFB}" type="presOf" srcId="{F05D459F-2AFB-4DC4-91E2-9EAA5DD81618}" destId="{448DBE3F-329E-406B-9EE4-7CACC7391527}" srcOrd="0" destOrd="0" presId="urn:microsoft.com/office/officeart/2005/8/layout/cycle4"/>
    <dgm:cxn modelId="{EA757703-EC98-4266-AE68-EA2CCEEB78D5}" type="presOf" srcId="{8CE6828F-DF27-442E-B3AE-1FCDA91FE841}" destId="{017F6F0F-D057-43BF-AFE5-394D7C02AD0A}" srcOrd="0" destOrd="0" presId="urn:microsoft.com/office/officeart/2005/8/layout/cycle4"/>
    <dgm:cxn modelId="{C7411011-AF87-4126-9B28-AA858FE6BC97}" type="presOf" srcId="{9E9D0F62-6258-40A4-B59E-BBD93BA51C2C}" destId="{14059CC7-A15B-4F0B-A384-6758CD275DF9}" srcOrd="0" destOrd="0" presId="urn:microsoft.com/office/officeart/2005/8/layout/cycle4"/>
    <dgm:cxn modelId="{42DAEF64-859A-46F7-A64B-F635306F82EA}" type="presOf" srcId="{1FFA379F-15BC-449E-9595-46B8CEC18609}" destId="{C8058778-4EFE-46A5-9E39-0DD9A83D83CE}" srcOrd="0" destOrd="0" presId="urn:microsoft.com/office/officeart/2005/8/layout/cycle4"/>
    <dgm:cxn modelId="{C2D881B7-FAE9-4654-95D6-D369B70F01ED}" srcId="{F05D459F-2AFB-4DC4-91E2-9EAA5DD81618}" destId="{23AA6379-A718-47CE-BA62-C07DF1B28C7F}" srcOrd="2" destOrd="0" parTransId="{0B54AF9D-A600-433E-993E-D48475EB26E2}" sibTransId="{A6B6AD8E-378F-46AB-A678-808BC261A16C}"/>
    <dgm:cxn modelId="{2C5934E1-9E4F-4838-9118-B7F3DAD70C82}" srcId="{F05D459F-2AFB-4DC4-91E2-9EAA5DD81618}" destId="{176F68E0-FCDE-4FFC-BDF0-A929CAE1ADFF}" srcOrd="0" destOrd="0" parTransId="{FD325CBF-899F-4FB5-85B8-6050EE2D1CAD}" sibTransId="{0028A853-D6F1-48AC-B9B7-73FACA14095E}"/>
    <dgm:cxn modelId="{62043594-55B7-4DFD-ABA6-CB99221CD892}" srcId="{23AA6379-A718-47CE-BA62-C07DF1B28C7F}" destId="{8B7C8082-4A55-45AB-851A-1893CCD9C560}" srcOrd="0" destOrd="0" parTransId="{C5EE39C7-53FD-44AC-BF00-05D610848A7E}" sibTransId="{FC624DF2-D62E-46E1-BE85-2EE9BDAB5BD2}"/>
    <dgm:cxn modelId="{9B86028A-1308-4FB5-ACB8-68831BD81B71}" type="presOf" srcId="{8CE6828F-DF27-442E-B3AE-1FCDA91FE841}" destId="{7D67F446-9CBF-4038-92C3-342278625E4F}" srcOrd="1" destOrd="0" presId="urn:microsoft.com/office/officeart/2005/8/layout/cycle4"/>
    <dgm:cxn modelId="{0221A8C2-48D4-458E-987E-738F963F486F}" srcId="{1FFA379F-15BC-449E-9595-46B8CEC18609}" destId="{4A6CCA36-DF57-4822-AD97-A2ABCAD58633}" srcOrd="0" destOrd="0" parTransId="{9BE67AE2-817A-43DC-ACF6-13B7A129AE34}" sibTransId="{37749970-1560-443C-86C9-A16FDEF26C23}"/>
    <dgm:cxn modelId="{96B07E19-C24A-4E96-ADED-06BE9F27CF72}" type="presOf" srcId="{176F68E0-FCDE-4FFC-BDF0-A929CAE1ADFF}" destId="{1502995A-AEC5-437C-8BB0-08B22F3419B7}" srcOrd="0" destOrd="0" presId="urn:microsoft.com/office/officeart/2005/8/layout/cycle4"/>
    <dgm:cxn modelId="{64664C2B-A5FA-4933-8612-B8A189698362}" type="presOf" srcId="{8B7C8082-4A55-45AB-851A-1893CCD9C560}" destId="{72A1A711-C7C7-439F-81D2-0D3E8C375C55}" srcOrd="0" destOrd="0" presId="urn:microsoft.com/office/officeart/2005/8/layout/cycle4"/>
    <dgm:cxn modelId="{18ABC1D5-4023-4C59-8C0B-CAD70BDC437D}" srcId="{F05D459F-2AFB-4DC4-91E2-9EAA5DD81618}" destId="{AA8C0871-DCA3-4295-89B8-354EC099CDC1}" srcOrd="3" destOrd="0" parTransId="{69406D90-D56C-47AD-BB2E-772C75200504}" sibTransId="{81EDAB0E-CF8A-46BC-891E-21209322FB6B}"/>
    <dgm:cxn modelId="{85D378FB-8972-4625-8102-59057770F436}" type="presOf" srcId="{9E9D0F62-6258-40A4-B59E-BBD93BA51C2C}" destId="{A8E68213-85E3-47E6-8FEB-363F721736E8}" srcOrd="1" destOrd="0" presId="urn:microsoft.com/office/officeart/2005/8/layout/cycle4"/>
    <dgm:cxn modelId="{BC5AA5F6-9702-4944-8220-27AFBF6A1A15}" type="presOf" srcId="{4A6CCA36-DF57-4822-AD97-A2ABCAD58633}" destId="{453F2D57-CA26-43DB-B8FB-5C6346CE313E}" srcOrd="1" destOrd="0" presId="urn:microsoft.com/office/officeart/2005/8/layout/cycle4"/>
    <dgm:cxn modelId="{EFE0C91C-1E39-4549-B10B-55EC8509F2D2}" type="presOf" srcId="{AA8C0871-DCA3-4295-89B8-354EC099CDC1}" destId="{EA4704E8-50EA-458E-B131-A64FA4FBA84C}" srcOrd="0" destOrd="0" presId="urn:microsoft.com/office/officeart/2005/8/layout/cycle4"/>
    <dgm:cxn modelId="{A4F52787-6672-43E4-839B-90396EE9573B}" srcId="{F05D459F-2AFB-4DC4-91E2-9EAA5DD81618}" destId="{1FFA379F-15BC-449E-9595-46B8CEC18609}" srcOrd="1" destOrd="0" parTransId="{8C21A330-EC70-4EE7-8466-809FD88EFA64}" sibTransId="{8BC2ACBA-A28E-45C6-BEC6-BB3301B3AC16}"/>
    <dgm:cxn modelId="{84DF87CA-F42C-40EF-9B85-E3A980C66247}" type="presOf" srcId="{8B7C8082-4A55-45AB-851A-1893CCD9C560}" destId="{7D822C00-1FA6-44D5-ACFB-0C8B7311AFF5}" srcOrd="1" destOrd="0" presId="urn:microsoft.com/office/officeart/2005/8/layout/cycle4"/>
    <dgm:cxn modelId="{B9054EA9-2659-49D4-8137-5CE231626FC3}" srcId="{AA8C0871-DCA3-4295-89B8-354EC099CDC1}" destId="{8CE6828F-DF27-442E-B3AE-1FCDA91FE841}" srcOrd="0" destOrd="0" parTransId="{E425AB50-E49B-47AD-9752-5F307F273F43}" sibTransId="{33839CE6-BC7E-4A17-A372-456027CBE524}"/>
    <dgm:cxn modelId="{E04C91DB-1F13-4BDC-97A4-051DD80F1799}" type="presParOf" srcId="{448DBE3F-329E-406B-9EE4-7CACC7391527}" destId="{23D9ECCF-8BE1-44EF-97E5-D3590DB19C31}" srcOrd="0" destOrd="0" presId="urn:microsoft.com/office/officeart/2005/8/layout/cycle4"/>
    <dgm:cxn modelId="{821C6889-93C3-444D-9A35-1C513CA8BD26}" type="presParOf" srcId="{23D9ECCF-8BE1-44EF-97E5-D3590DB19C31}" destId="{10FD0981-9A88-4561-A639-602DFD2BF9E8}" srcOrd="0" destOrd="0" presId="urn:microsoft.com/office/officeart/2005/8/layout/cycle4"/>
    <dgm:cxn modelId="{91EA54CA-B150-40C9-A514-A3D209C89DC3}" type="presParOf" srcId="{10FD0981-9A88-4561-A639-602DFD2BF9E8}" destId="{14059CC7-A15B-4F0B-A384-6758CD275DF9}" srcOrd="0" destOrd="0" presId="urn:microsoft.com/office/officeart/2005/8/layout/cycle4"/>
    <dgm:cxn modelId="{ACCC8D60-880B-47D9-B7F0-7421E29D92DA}" type="presParOf" srcId="{10FD0981-9A88-4561-A639-602DFD2BF9E8}" destId="{A8E68213-85E3-47E6-8FEB-363F721736E8}" srcOrd="1" destOrd="0" presId="urn:microsoft.com/office/officeart/2005/8/layout/cycle4"/>
    <dgm:cxn modelId="{C9DDDED4-465B-458E-A8D7-BEE0141619AD}" type="presParOf" srcId="{23D9ECCF-8BE1-44EF-97E5-D3590DB19C31}" destId="{71853F62-1072-472A-A680-090A5B6B4A06}" srcOrd="1" destOrd="0" presId="urn:microsoft.com/office/officeart/2005/8/layout/cycle4"/>
    <dgm:cxn modelId="{22CB1D0B-D538-412A-945D-4307419DE541}" type="presParOf" srcId="{71853F62-1072-472A-A680-090A5B6B4A06}" destId="{D1E76623-92E3-4721-97AD-E9DE9642F730}" srcOrd="0" destOrd="0" presId="urn:microsoft.com/office/officeart/2005/8/layout/cycle4"/>
    <dgm:cxn modelId="{690C1DB2-AC28-436E-8103-8AC0608DF9B3}" type="presParOf" srcId="{71853F62-1072-472A-A680-090A5B6B4A06}" destId="{453F2D57-CA26-43DB-B8FB-5C6346CE313E}" srcOrd="1" destOrd="0" presId="urn:microsoft.com/office/officeart/2005/8/layout/cycle4"/>
    <dgm:cxn modelId="{8988C08B-9F42-4114-94ED-0DA83EB026DC}" type="presParOf" srcId="{23D9ECCF-8BE1-44EF-97E5-D3590DB19C31}" destId="{052C6FCB-8B3C-4506-9505-7E60789F3AA2}" srcOrd="2" destOrd="0" presId="urn:microsoft.com/office/officeart/2005/8/layout/cycle4"/>
    <dgm:cxn modelId="{B283E4B5-BB03-4804-ADE3-9AAE5A369A09}" type="presParOf" srcId="{052C6FCB-8B3C-4506-9505-7E60789F3AA2}" destId="{72A1A711-C7C7-439F-81D2-0D3E8C375C55}" srcOrd="0" destOrd="0" presId="urn:microsoft.com/office/officeart/2005/8/layout/cycle4"/>
    <dgm:cxn modelId="{4749F3BB-26A5-4DB6-A85C-C0E81118A09E}" type="presParOf" srcId="{052C6FCB-8B3C-4506-9505-7E60789F3AA2}" destId="{7D822C00-1FA6-44D5-ACFB-0C8B7311AFF5}" srcOrd="1" destOrd="0" presId="urn:microsoft.com/office/officeart/2005/8/layout/cycle4"/>
    <dgm:cxn modelId="{89A56D63-65A1-4BD8-88A1-7E140003F042}" type="presParOf" srcId="{23D9ECCF-8BE1-44EF-97E5-D3590DB19C31}" destId="{68E133E0-F84F-440C-BAF2-1D5F501A375A}" srcOrd="3" destOrd="0" presId="urn:microsoft.com/office/officeart/2005/8/layout/cycle4"/>
    <dgm:cxn modelId="{E2BE2B49-429E-4D06-BC87-FDF678AA32C1}" type="presParOf" srcId="{68E133E0-F84F-440C-BAF2-1D5F501A375A}" destId="{017F6F0F-D057-43BF-AFE5-394D7C02AD0A}" srcOrd="0" destOrd="0" presId="urn:microsoft.com/office/officeart/2005/8/layout/cycle4"/>
    <dgm:cxn modelId="{3CC9CFBB-2F9B-45EB-AF9B-11811B4A4601}" type="presParOf" srcId="{68E133E0-F84F-440C-BAF2-1D5F501A375A}" destId="{7D67F446-9CBF-4038-92C3-342278625E4F}" srcOrd="1" destOrd="0" presId="urn:microsoft.com/office/officeart/2005/8/layout/cycle4"/>
    <dgm:cxn modelId="{84ECB4D6-E7A4-4311-99E7-BCB691B5985B}" type="presParOf" srcId="{23D9ECCF-8BE1-44EF-97E5-D3590DB19C31}" destId="{6B4B8723-7E94-4241-9EE9-D0CA46C39869}" srcOrd="4" destOrd="0" presId="urn:microsoft.com/office/officeart/2005/8/layout/cycle4"/>
    <dgm:cxn modelId="{9EADC3F4-DA29-4533-A243-FBF8D3D21DB4}" type="presParOf" srcId="{448DBE3F-329E-406B-9EE4-7CACC7391527}" destId="{542C9623-853E-4A0D-86C9-7D22680FF940}" srcOrd="1" destOrd="0" presId="urn:microsoft.com/office/officeart/2005/8/layout/cycle4"/>
    <dgm:cxn modelId="{42F4F60A-F595-4FAD-A51E-911CCB1C6C1A}" type="presParOf" srcId="{542C9623-853E-4A0D-86C9-7D22680FF940}" destId="{1502995A-AEC5-437C-8BB0-08B22F3419B7}" srcOrd="0" destOrd="0" presId="urn:microsoft.com/office/officeart/2005/8/layout/cycle4"/>
    <dgm:cxn modelId="{91A0B8B3-27A5-46FC-8A4A-F355D29D3254}" type="presParOf" srcId="{542C9623-853E-4A0D-86C9-7D22680FF940}" destId="{C8058778-4EFE-46A5-9E39-0DD9A83D83CE}" srcOrd="1" destOrd="0" presId="urn:microsoft.com/office/officeart/2005/8/layout/cycle4"/>
    <dgm:cxn modelId="{6B4C4C9C-060F-4CB5-B8BA-2AA57F442518}" type="presParOf" srcId="{542C9623-853E-4A0D-86C9-7D22680FF940}" destId="{A9C0B73D-F5BF-4CDF-B160-3F2A678C9D38}" srcOrd="2" destOrd="0" presId="urn:microsoft.com/office/officeart/2005/8/layout/cycle4"/>
    <dgm:cxn modelId="{CF300922-B951-4AA5-B35D-015A042B2F28}" type="presParOf" srcId="{542C9623-853E-4A0D-86C9-7D22680FF940}" destId="{EA4704E8-50EA-458E-B131-A64FA4FBA84C}" srcOrd="3" destOrd="0" presId="urn:microsoft.com/office/officeart/2005/8/layout/cycle4"/>
    <dgm:cxn modelId="{91DD3E99-7C91-4F75-B2EA-2D19462F47DE}" type="presParOf" srcId="{542C9623-853E-4A0D-86C9-7D22680FF940}" destId="{78213A38-2B80-4C24-83CE-81B84DA900FA}" srcOrd="4" destOrd="0" presId="urn:microsoft.com/office/officeart/2005/8/layout/cycle4"/>
    <dgm:cxn modelId="{99E79E74-A348-40A5-A5C7-DBE2E310C63B}" type="presParOf" srcId="{448DBE3F-329E-406B-9EE4-7CACC7391527}" destId="{0E8DB5E2-DEDA-4D79-BC4B-D1C0CBF3D2D1}" srcOrd="2" destOrd="0" presId="urn:microsoft.com/office/officeart/2005/8/layout/cycle4"/>
    <dgm:cxn modelId="{3766CD12-212D-4AF3-97D5-4BD6BAACAB26}" type="presParOf" srcId="{448DBE3F-329E-406B-9EE4-7CACC7391527}" destId="{E58287C5-64B0-404C-9DE8-292B19555CD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22F78A-12FD-41B5-9FCA-767C9B11871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C4BF735-4AEC-4595-A317-A8EA55D916A9}">
      <dgm:prSet phldrT="[文本]"/>
      <dgm:spPr/>
      <dgm:t>
        <a:bodyPr/>
        <a:lstStyle/>
        <a:p>
          <a:r>
            <a:rPr lang="en-US" altLang="zh-CN" b="1" smtClean="0">
              <a:solidFill>
                <a:schemeClr val="tx1"/>
              </a:solidFill>
            </a:rPr>
            <a:t>4-8</a:t>
          </a:r>
          <a:endParaRPr lang="zh-CN" altLang="en-US" b="1" dirty="0">
            <a:solidFill>
              <a:schemeClr val="tx1"/>
            </a:solidFill>
          </a:endParaRPr>
        </a:p>
      </dgm:t>
    </dgm:pt>
    <dgm:pt modelId="{430377F4-ACDF-49B2-B899-C81EB3BCAD8F}" type="parTrans" cxnId="{E6B892AD-ED6A-40ED-8CF1-8188FBC36BDF}">
      <dgm:prSet/>
      <dgm:spPr/>
      <dgm:t>
        <a:bodyPr/>
        <a:lstStyle/>
        <a:p>
          <a:endParaRPr lang="zh-CN" altLang="en-US"/>
        </a:p>
      </dgm:t>
    </dgm:pt>
    <dgm:pt modelId="{5BA3E638-1539-4C73-9D1A-DDAFFA2A701A}" type="sibTrans" cxnId="{E6B892AD-ED6A-40ED-8CF1-8188FBC36BDF}">
      <dgm:prSet/>
      <dgm:spPr/>
      <dgm:t>
        <a:bodyPr/>
        <a:lstStyle/>
        <a:p>
          <a:endParaRPr lang="zh-CN" altLang="en-US"/>
        </a:p>
      </dgm:t>
    </dgm:pt>
    <dgm:pt modelId="{805B706B-B817-47D9-AE4F-9D9015D99B15}">
      <dgm:prSet phldrT="[文本]"/>
      <dgm:spPr/>
      <dgm:t>
        <a:bodyPr/>
        <a:lstStyle/>
        <a:p>
          <a:r>
            <a:rPr lang="en-US" altLang="zh-CN" baseline="0" dirty="0" smtClean="0">
              <a:latin typeface="Times New Roman" pitchFamily="18" charset="0"/>
              <a:cs typeface="Times New Roman" pitchFamily="18" charset="0"/>
            </a:rPr>
            <a:t>Read and reflect more related literatures.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F4F37BAC-F60E-4571-9839-33DD39B5DF7A}" type="parTrans" cxnId="{B39C2416-25AF-4E72-A28F-1D12561042AA}">
      <dgm:prSet/>
      <dgm:spPr/>
      <dgm:t>
        <a:bodyPr/>
        <a:lstStyle/>
        <a:p>
          <a:endParaRPr lang="zh-CN" altLang="en-US"/>
        </a:p>
      </dgm:t>
    </dgm:pt>
    <dgm:pt modelId="{710BDF74-1638-40A9-AA0E-2AB2F45D80AA}" type="sibTrans" cxnId="{B39C2416-25AF-4E72-A28F-1D12561042AA}">
      <dgm:prSet/>
      <dgm:spPr/>
      <dgm:t>
        <a:bodyPr/>
        <a:lstStyle/>
        <a:p>
          <a:endParaRPr lang="zh-CN" altLang="en-US"/>
        </a:p>
      </dgm:t>
    </dgm:pt>
    <dgm:pt modelId="{F3CE77F2-D948-423E-905F-1559385514C0}">
      <dgm:prSet phldrT="[文本]"/>
      <dgm:spPr/>
      <dgm:t>
        <a:bodyPr/>
        <a:lstStyle/>
        <a:p>
          <a:r>
            <a:rPr lang="en-US" altLang="zh-CN" b="1">
              <a:solidFill>
                <a:schemeClr val="tx1"/>
              </a:solidFill>
            </a:rPr>
            <a:t>9-10</a:t>
          </a:r>
          <a:endParaRPr lang="zh-CN" altLang="en-US" b="1">
            <a:solidFill>
              <a:schemeClr val="tx1"/>
            </a:solidFill>
          </a:endParaRPr>
        </a:p>
      </dgm:t>
    </dgm:pt>
    <dgm:pt modelId="{31E17D00-B332-4F9D-90AC-C2B725865933}" type="parTrans" cxnId="{89F0D568-7210-4A63-B445-A891C7803305}">
      <dgm:prSet/>
      <dgm:spPr/>
      <dgm:t>
        <a:bodyPr/>
        <a:lstStyle/>
        <a:p>
          <a:endParaRPr lang="zh-CN" altLang="en-US"/>
        </a:p>
      </dgm:t>
    </dgm:pt>
    <dgm:pt modelId="{AC5D721F-7F37-4E9A-97A1-5C46262350FD}" type="sibTrans" cxnId="{89F0D568-7210-4A63-B445-A891C7803305}">
      <dgm:prSet/>
      <dgm:spPr/>
      <dgm:t>
        <a:bodyPr/>
        <a:lstStyle/>
        <a:p>
          <a:endParaRPr lang="zh-CN" altLang="en-US"/>
        </a:p>
      </dgm:t>
    </dgm:pt>
    <dgm:pt modelId="{246EA1B3-3AF1-46EB-BA63-A3436A55BC50}">
      <dgm:prSet phldrT="[文本]"/>
      <dgm:spPr/>
      <dgm:t>
        <a:bodyPr/>
        <a:lstStyle/>
        <a:p>
          <a:r>
            <a:rPr lang="en-US" altLang="zh-CN" dirty="0">
              <a:latin typeface="Times New Roman" pitchFamily="18" charset="0"/>
              <a:cs typeface="Times New Roman" pitchFamily="18" charset="0"/>
            </a:rPr>
            <a:t>Develop dissertation proposal and defend 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it.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3A4DCBB8-DC90-4A49-A655-BBB5E5B92C26}" type="parTrans" cxnId="{BD531996-9AF5-4D4B-B538-3EEDFD1243C8}">
      <dgm:prSet/>
      <dgm:spPr/>
      <dgm:t>
        <a:bodyPr/>
        <a:lstStyle/>
        <a:p>
          <a:endParaRPr lang="zh-CN" altLang="en-US"/>
        </a:p>
      </dgm:t>
    </dgm:pt>
    <dgm:pt modelId="{161090AA-89CE-4F10-85A1-033A5DCC8B61}" type="sibTrans" cxnId="{BD531996-9AF5-4D4B-B538-3EEDFD1243C8}">
      <dgm:prSet/>
      <dgm:spPr/>
      <dgm:t>
        <a:bodyPr/>
        <a:lstStyle/>
        <a:p>
          <a:endParaRPr lang="zh-CN" altLang="en-US"/>
        </a:p>
      </dgm:t>
    </dgm:pt>
    <dgm:pt modelId="{98444632-839A-4D63-9703-5C6AC2D87D01}">
      <dgm:prSet phldrT="[文本]"/>
      <dgm:spPr/>
      <dgm:t>
        <a:bodyPr/>
        <a:lstStyle/>
        <a:p>
          <a:r>
            <a:rPr lang="en-US" altLang="zh-CN" b="1">
              <a:solidFill>
                <a:schemeClr val="tx1"/>
              </a:solidFill>
            </a:rPr>
            <a:t>11</a:t>
          </a:r>
          <a:endParaRPr lang="zh-CN" altLang="en-US" b="1">
            <a:solidFill>
              <a:schemeClr val="tx1"/>
            </a:solidFill>
          </a:endParaRPr>
        </a:p>
      </dgm:t>
    </dgm:pt>
    <dgm:pt modelId="{B434EF98-CD01-4039-811B-EDE4AB77E8AE}" type="parTrans" cxnId="{D3BBCE22-37C1-4A6F-A21F-C206893DA6ED}">
      <dgm:prSet/>
      <dgm:spPr/>
      <dgm:t>
        <a:bodyPr/>
        <a:lstStyle/>
        <a:p>
          <a:endParaRPr lang="zh-CN" altLang="en-US"/>
        </a:p>
      </dgm:t>
    </dgm:pt>
    <dgm:pt modelId="{04911533-0C58-433A-9C69-C18E8D00A291}" type="sibTrans" cxnId="{D3BBCE22-37C1-4A6F-A21F-C206893DA6ED}">
      <dgm:prSet/>
      <dgm:spPr/>
      <dgm:t>
        <a:bodyPr/>
        <a:lstStyle/>
        <a:p>
          <a:endParaRPr lang="zh-CN" altLang="en-US"/>
        </a:p>
      </dgm:t>
    </dgm:pt>
    <dgm:pt modelId="{6BBFCA6B-6419-4AA3-BE66-1F48B71287B9}">
      <dgm:prSet/>
      <dgm:spPr/>
      <dgm:t>
        <a:bodyPr/>
        <a:lstStyle/>
        <a:p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Observe student teaching and create field notes. Living 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and storying, reliving </a:t>
          </a:r>
          <a:r>
            <a:rPr lang="en-US" altLang="zh-CN" dirty="0">
              <a:latin typeface="Times New Roman" pitchFamily="18" charset="0"/>
              <a:cs typeface="Times New Roman" pitchFamily="18" charset="0"/>
            </a:rPr>
            <a:t>and </a:t>
          </a:r>
          <a:r>
            <a:rPr lang="en-US" altLang="zh-CN" dirty="0" smtClean="0">
              <a:latin typeface="Times New Roman" pitchFamily="18" charset="0"/>
              <a:cs typeface="Times New Roman" pitchFamily="18" charset="0"/>
            </a:rPr>
            <a:t>re-storying.</a:t>
          </a:r>
          <a:endParaRPr lang="zh-CN" altLang="en-US" dirty="0">
            <a:latin typeface="Times New Roman" pitchFamily="18" charset="0"/>
            <a:cs typeface="Times New Roman" pitchFamily="18" charset="0"/>
          </a:endParaRPr>
        </a:p>
      </dgm:t>
    </dgm:pt>
    <dgm:pt modelId="{C28674A6-0003-422E-AC75-AF5CEDC5CC4C}" type="parTrans" cxnId="{47607A30-44EE-4F77-BE76-C5AFE57DA4D0}">
      <dgm:prSet/>
      <dgm:spPr/>
      <dgm:t>
        <a:bodyPr/>
        <a:lstStyle/>
        <a:p>
          <a:endParaRPr lang="zh-CN" altLang="en-US"/>
        </a:p>
      </dgm:t>
    </dgm:pt>
    <dgm:pt modelId="{E793062A-CE9C-4988-995B-4102F4A79640}" type="sibTrans" cxnId="{47607A30-44EE-4F77-BE76-C5AFE57DA4D0}">
      <dgm:prSet/>
      <dgm:spPr/>
      <dgm:t>
        <a:bodyPr/>
        <a:lstStyle/>
        <a:p>
          <a:endParaRPr lang="zh-CN" altLang="en-US"/>
        </a:p>
      </dgm:t>
    </dgm:pt>
    <dgm:pt modelId="{CDD47EF5-F50C-4A47-B610-8C4814A143CD}" type="pres">
      <dgm:prSet presAssocID="{8022F78A-12FD-41B5-9FCA-767C9B1187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B8893F-4B4A-406E-9B59-86B28ACD168E}" type="pres">
      <dgm:prSet presAssocID="{0C4BF735-4AEC-4595-A317-A8EA55D916A9}" presName="composite" presStyleCnt="0"/>
      <dgm:spPr/>
    </dgm:pt>
    <dgm:pt modelId="{97D1BD1F-A5F7-4AB5-93E5-1FCB66C31AA8}" type="pres">
      <dgm:prSet presAssocID="{0C4BF735-4AEC-4595-A317-A8EA55D916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8539D7-E5CD-40BC-957A-93F2F2A16D62}" type="pres">
      <dgm:prSet presAssocID="{0C4BF735-4AEC-4595-A317-A8EA55D916A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7D2965-FF41-4CB6-A1EA-FE174441AF41}" type="pres">
      <dgm:prSet presAssocID="{5BA3E638-1539-4C73-9D1A-DDAFFA2A701A}" presName="sp" presStyleCnt="0"/>
      <dgm:spPr/>
    </dgm:pt>
    <dgm:pt modelId="{A5A05766-A95B-4C06-8544-268F69FC4D6D}" type="pres">
      <dgm:prSet presAssocID="{F3CE77F2-D948-423E-905F-1559385514C0}" presName="composite" presStyleCnt="0"/>
      <dgm:spPr/>
    </dgm:pt>
    <dgm:pt modelId="{E99543C3-B1C2-46EA-841B-71262151FDC1}" type="pres">
      <dgm:prSet presAssocID="{F3CE77F2-D948-423E-905F-1559385514C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0D68B2-411C-4828-8050-84DB4018576E}" type="pres">
      <dgm:prSet presAssocID="{F3CE77F2-D948-423E-905F-1559385514C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8420C3-F80E-415B-8144-1E1F774B33ED}" type="pres">
      <dgm:prSet presAssocID="{AC5D721F-7F37-4E9A-97A1-5C46262350FD}" presName="sp" presStyleCnt="0"/>
      <dgm:spPr/>
    </dgm:pt>
    <dgm:pt modelId="{FBCFE078-BE31-4A36-B888-724A754F9815}" type="pres">
      <dgm:prSet presAssocID="{98444632-839A-4D63-9703-5C6AC2D87D01}" presName="composite" presStyleCnt="0"/>
      <dgm:spPr/>
    </dgm:pt>
    <dgm:pt modelId="{57C368C3-6D44-43B2-85F2-40B8D9972E02}" type="pres">
      <dgm:prSet presAssocID="{98444632-839A-4D63-9703-5C6AC2D87D0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D0BAB-4982-4EEE-8DBD-F343CE598ADA}" type="pres">
      <dgm:prSet presAssocID="{98444632-839A-4D63-9703-5C6AC2D87D0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35A22C5-6711-40AA-89EA-8163C41C22DC}" type="presOf" srcId="{6BBFCA6B-6419-4AA3-BE66-1F48B71287B9}" destId="{CA0D68B2-411C-4828-8050-84DB4018576E}" srcOrd="0" destOrd="0" presId="urn:microsoft.com/office/officeart/2005/8/layout/chevron2"/>
    <dgm:cxn modelId="{B39C2416-25AF-4E72-A28F-1D12561042AA}" srcId="{0C4BF735-4AEC-4595-A317-A8EA55D916A9}" destId="{805B706B-B817-47D9-AE4F-9D9015D99B15}" srcOrd="0" destOrd="0" parTransId="{F4F37BAC-F60E-4571-9839-33DD39B5DF7A}" sibTransId="{710BDF74-1638-40A9-AA0E-2AB2F45D80AA}"/>
    <dgm:cxn modelId="{47607A30-44EE-4F77-BE76-C5AFE57DA4D0}" srcId="{F3CE77F2-D948-423E-905F-1559385514C0}" destId="{6BBFCA6B-6419-4AA3-BE66-1F48B71287B9}" srcOrd="0" destOrd="0" parTransId="{C28674A6-0003-422E-AC75-AF5CEDC5CC4C}" sibTransId="{E793062A-CE9C-4988-995B-4102F4A79640}"/>
    <dgm:cxn modelId="{D867EDFB-3488-45B5-91E1-68BAEEBEE50B}" type="presOf" srcId="{98444632-839A-4D63-9703-5C6AC2D87D01}" destId="{57C368C3-6D44-43B2-85F2-40B8D9972E02}" srcOrd="0" destOrd="0" presId="urn:microsoft.com/office/officeart/2005/8/layout/chevron2"/>
    <dgm:cxn modelId="{B083D622-D91B-4090-98D2-8AB34DCCCA29}" type="presOf" srcId="{8022F78A-12FD-41B5-9FCA-767C9B11871F}" destId="{CDD47EF5-F50C-4A47-B610-8C4814A143CD}" srcOrd="0" destOrd="0" presId="urn:microsoft.com/office/officeart/2005/8/layout/chevron2"/>
    <dgm:cxn modelId="{89F0D568-7210-4A63-B445-A891C7803305}" srcId="{8022F78A-12FD-41B5-9FCA-767C9B11871F}" destId="{F3CE77F2-D948-423E-905F-1559385514C0}" srcOrd="1" destOrd="0" parTransId="{31E17D00-B332-4F9D-90AC-C2B725865933}" sibTransId="{AC5D721F-7F37-4E9A-97A1-5C46262350FD}"/>
    <dgm:cxn modelId="{D3BBCE22-37C1-4A6F-A21F-C206893DA6ED}" srcId="{8022F78A-12FD-41B5-9FCA-767C9B11871F}" destId="{98444632-839A-4D63-9703-5C6AC2D87D01}" srcOrd="2" destOrd="0" parTransId="{B434EF98-CD01-4039-811B-EDE4AB77E8AE}" sibTransId="{04911533-0C58-433A-9C69-C18E8D00A291}"/>
    <dgm:cxn modelId="{E6B892AD-ED6A-40ED-8CF1-8188FBC36BDF}" srcId="{8022F78A-12FD-41B5-9FCA-767C9B11871F}" destId="{0C4BF735-4AEC-4595-A317-A8EA55D916A9}" srcOrd="0" destOrd="0" parTransId="{430377F4-ACDF-49B2-B899-C81EB3BCAD8F}" sibTransId="{5BA3E638-1539-4C73-9D1A-DDAFFA2A701A}"/>
    <dgm:cxn modelId="{F2FC5B3D-39D3-4E1B-A10F-B7D363A0BCE8}" type="presOf" srcId="{805B706B-B817-47D9-AE4F-9D9015D99B15}" destId="{058539D7-E5CD-40BC-957A-93F2F2A16D62}" srcOrd="0" destOrd="0" presId="urn:microsoft.com/office/officeart/2005/8/layout/chevron2"/>
    <dgm:cxn modelId="{DC439233-85C0-4AF3-8CE8-67A8416697E2}" type="presOf" srcId="{0C4BF735-4AEC-4595-A317-A8EA55D916A9}" destId="{97D1BD1F-A5F7-4AB5-93E5-1FCB66C31AA8}" srcOrd="0" destOrd="0" presId="urn:microsoft.com/office/officeart/2005/8/layout/chevron2"/>
    <dgm:cxn modelId="{EE1AF402-02C1-4260-B28A-50AFC17595B9}" type="presOf" srcId="{F3CE77F2-D948-423E-905F-1559385514C0}" destId="{E99543C3-B1C2-46EA-841B-71262151FDC1}" srcOrd="0" destOrd="0" presId="urn:microsoft.com/office/officeart/2005/8/layout/chevron2"/>
    <dgm:cxn modelId="{BD531996-9AF5-4D4B-B538-3EEDFD1243C8}" srcId="{98444632-839A-4D63-9703-5C6AC2D87D01}" destId="{246EA1B3-3AF1-46EB-BA63-A3436A55BC50}" srcOrd="0" destOrd="0" parTransId="{3A4DCBB8-DC90-4A49-A655-BBB5E5B92C26}" sibTransId="{161090AA-89CE-4F10-85A1-033A5DCC8B61}"/>
    <dgm:cxn modelId="{66797686-2FC8-46A2-AFFF-769FDDDCE84B}" type="presOf" srcId="{246EA1B3-3AF1-46EB-BA63-A3436A55BC50}" destId="{915D0BAB-4982-4EEE-8DBD-F343CE598ADA}" srcOrd="0" destOrd="0" presId="urn:microsoft.com/office/officeart/2005/8/layout/chevron2"/>
    <dgm:cxn modelId="{D128D927-FBC1-4ADE-B519-65609410F4D1}" type="presParOf" srcId="{CDD47EF5-F50C-4A47-B610-8C4814A143CD}" destId="{CBB8893F-4B4A-406E-9B59-86B28ACD168E}" srcOrd="0" destOrd="0" presId="urn:microsoft.com/office/officeart/2005/8/layout/chevron2"/>
    <dgm:cxn modelId="{13645E3E-B28A-4622-A2DC-40FC6548EB2C}" type="presParOf" srcId="{CBB8893F-4B4A-406E-9B59-86B28ACD168E}" destId="{97D1BD1F-A5F7-4AB5-93E5-1FCB66C31AA8}" srcOrd="0" destOrd="0" presId="urn:microsoft.com/office/officeart/2005/8/layout/chevron2"/>
    <dgm:cxn modelId="{9FDC16F8-F92D-4F51-8BE4-A57270C3BEBD}" type="presParOf" srcId="{CBB8893F-4B4A-406E-9B59-86B28ACD168E}" destId="{058539D7-E5CD-40BC-957A-93F2F2A16D62}" srcOrd="1" destOrd="0" presId="urn:microsoft.com/office/officeart/2005/8/layout/chevron2"/>
    <dgm:cxn modelId="{3A31C23D-F2DA-4E71-B44B-8F67A3DA8AF6}" type="presParOf" srcId="{CDD47EF5-F50C-4A47-B610-8C4814A143CD}" destId="{B97D2965-FF41-4CB6-A1EA-FE174441AF41}" srcOrd="1" destOrd="0" presId="urn:microsoft.com/office/officeart/2005/8/layout/chevron2"/>
    <dgm:cxn modelId="{5AEAB1CD-5AFF-44D7-BE38-12F14EDE7327}" type="presParOf" srcId="{CDD47EF5-F50C-4A47-B610-8C4814A143CD}" destId="{A5A05766-A95B-4C06-8544-268F69FC4D6D}" srcOrd="2" destOrd="0" presId="urn:microsoft.com/office/officeart/2005/8/layout/chevron2"/>
    <dgm:cxn modelId="{F8D90453-D259-427B-9AD4-C7D55189498F}" type="presParOf" srcId="{A5A05766-A95B-4C06-8544-268F69FC4D6D}" destId="{E99543C3-B1C2-46EA-841B-71262151FDC1}" srcOrd="0" destOrd="0" presId="urn:microsoft.com/office/officeart/2005/8/layout/chevron2"/>
    <dgm:cxn modelId="{3127E2AE-ADC7-41C3-B03A-38363B9FBD85}" type="presParOf" srcId="{A5A05766-A95B-4C06-8544-268F69FC4D6D}" destId="{CA0D68B2-411C-4828-8050-84DB4018576E}" srcOrd="1" destOrd="0" presId="urn:microsoft.com/office/officeart/2005/8/layout/chevron2"/>
    <dgm:cxn modelId="{9B6C0F26-5AB1-429F-8D48-9202485AD20D}" type="presParOf" srcId="{CDD47EF5-F50C-4A47-B610-8C4814A143CD}" destId="{048420C3-F80E-415B-8144-1E1F774B33ED}" srcOrd="3" destOrd="0" presId="urn:microsoft.com/office/officeart/2005/8/layout/chevron2"/>
    <dgm:cxn modelId="{C9236E1D-F92F-4CC0-9A93-0DCC5E373A0F}" type="presParOf" srcId="{CDD47EF5-F50C-4A47-B610-8C4814A143CD}" destId="{FBCFE078-BE31-4A36-B888-724A754F9815}" srcOrd="4" destOrd="0" presId="urn:microsoft.com/office/officeart/2005/8/layout/chevron2"/>
    <dgm:cxn modelId="{30CCB5AD-5B9A-4021-B274-B48198AA8885}" type="presParOf" srcId="{FBCFE078-BE31-4A36-B888-724A754F9815}" destId="{57C368C3-6D44-43B2-85F2-40B8D9972E02}" srcOrd="0" destOrd="0" presId="urn:microsoft.com/office/officeart/2005/8/layout/chevron2"/>
    <dgm:cxn modelId="{BC949B49-2599-4C20-80D5-1C09AFE6AE5B}" type="presParOf" srcId="{FBCFE078-BE31-4A36-B888-724A754F9815}" destId="{915D0BAB-4982-4EEE-8DBD-F343CE598A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241DF-57FF-4243-A198-414DD01F5484}">
      <dsp:nvSpPr>
        <dsp:cNvPr id="0" name=""/>
        <dsp:cNvSpPr/>
      </dsp:nvSpPr>
      <dsp:spPr>
        <a:xfrm>
          <a:off x="4800600" y="1168104"/>
          <a:ext cx="4117936" cy="28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4"/>
              </a:lnTo>
              <a:lnTo>
                <a:pt x="4117936" y="142444"/>
              </a:lnTo>
              <a:lnTo>
                <a:pt x="4117936" y="284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C631C-637F-4807-ACC3-C93BB49838CE}">
      <dsp:nvSpPr>
        <dsp:cNvPr id="0" name=""/>
        <dsp:cNvSpPr/>
      </dsp:nvSpPr>
      <dsp:spPr>
        <a:xfrm>
          <a:off x="4800600" y="1168104"/>
          <a:ext cx="2462255" cy="28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4"/>
              </a:lnTo>
              <a:lnTo>
                <a:pt x="2462255" y="142444"/>
              </a:lnTo>
              <a:lnTo>
                <a:pt x="2462255" y="284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D8DB1-25A5-4592-899F-3F5880BA30B1}">
      <dsp:nvSpPr>
        <dsp:cNvPr id="0" name=""/>
        <dsp:cNvSpPr/>
      </dsp:nvSpPr>
      <dsp:spPr>
        <a:xfrm>
          <a:off x="4800600" y="1168104"/>
          <a:ext cx="806575" cy="284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4"/>
              </a:lnTo>
              <a:lnTo>
                <a:pt x="806575" y="142444"/>
              </a:lnTo>
              <a:lnTo>
                <a:pt x="806575" y="284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9B7FF-10D2-4DD1-BCDD-865D4F9DB726}">
      <dsp:nvSpPr>
        <dsp:cNvPr id="0" name=""/>
        <dsp:cNvSpPr/>
      </dsp:nvSpPr>
      <dsp:spPr>
        <a:xfrm>
          <a:off x="3965671" y="1168104"/>
          <a:ext cx="834928" cy="284889"/>
        </a:xfrm>
        <a:custGeom>
          <a:avLst/>
          <a:gdLst/>
          <a:ahLst/>
          <a:cxnLst/>
          <a:rect l="0" t="0" r="0" b="0"/>
          <a:pathLst>
            <a:path>
              <a:moveTo>
                <a:pt x="834928" y="0"/>
              </a:moveTo>
              <a:lnTo>
                <a:pt x="834928" y="142444"/>
              </a:lnTo>
              <a:lnTo>
                <a:pt x="0" y="142444"/>
              </a:lnTo>
              <a:lnTo>
                <a:pt x="0" y="284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8727D-9686-4D1D-A7F7-5F66F82368A8}">
      <dsp:nvSpPr>
        <dsp:cNvPr id="0" name=""/>
        <dsp:cNvSpPr/>
      </dsp:nvSpPr>
      <dsp:spPr>
        <a:xfrm>
          <a:off x="2324167" y="1168104"/>
          <a:ext cx="2476432" cy="257858"/>
        </a:xfrm>
        <a:custGeom>
          <a:avLst/>
          <a:gdLst/>
          <a:ahLst/>
          <a:cxnLst/>
          <a:rect l="0" t="0" r="0" b="0"/>
          <a:pathLst>
            <a:path>
              <a:moveTo>
                <a:pt x="2476432" y="0"/>
              </a:moveTo>
              <a:lnTo>
                <a:pt x="2476432" y="115414"/>
              </a:lnTo>
              <a:lnTo>
                <a:pt x="0" y="115414"/>
              </a:lnTo>
              <a:lnTo>
                <a:pt x="0" y="2578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DA48E-92FC-4E7A-8D4B-F24789FD9C94}">
      <dsp:nvSpPr>
        <dsp:cNvPr id="0" name=""/>
        <dsp:cNvSpPr/>
      </dsp:nvSpPr>
      <dsp:spPr>
        <a:xfrm>
          <a:off x="682663" y="1168104"/>
          <a:ext cx="4117936" cy="284889"/>
        </a:xfrm>
        <a:custGeom>
          <a:avLst/>
          <a:gdLst/>
          <a:ahLst/>
          <a:cxnLst/>
          <a:rect l="0" t="0" r="0" b="0"/>
          <a:pathLst>
            <a:path>
              <a:moveTo>
                <a:pt x="4117936" y="0"/>
              </a:moveTo>
              <a:lnTo>
                <a:pt x="4117936" y="142444"/>
              </a:lnTo>
              <a:lnTo>
                <a:pt x="0" y="142444"/>
              </a:lnTo>
              <a:lnTo>
                <a:pt x="0" y="284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61057-944F-4F40-869F-E506857B5969}">
      <dsp:nvSpPr>
        <dsp:cNvPr id="0" name=""/>
        <dsp:cNvSpPr/>
      </dsp:nvSpPr>
      <dsp:spPr>
        <a:xfrm>
          <a:off x="2932358" y="489796"/>
          <a:ext cx="3736483" cy="6783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Free Teacher Education (FTE) Program </a:t>
          </a:r>
          <a:endParaRPr lang="en-US" sz="2400" kern="1200" dirty="0"/>
        </a:p>
      </dsp:txBody>
      <dsp:txXfrm>
        <a:off x="2932358" y="489796"/>
        <a:ext cx="3736483" cy="678307"/>
      </dsp:txXfrm>
    </dsp:sp>
    <dsp:sp modelId="{2CA34270-EB58-47D9-92FB-28AC53BF67DE}">
      <dsp:nvSpPr>
        <dsp:cNvPr id="0" name=""/>
        <dsp:cNvSpPr/>
      </dsp:nvSpPr>
      <dsp:spPr>
        <a:xfrm>
          <a:off x="4355" y="1452993"/>
          <a:ext cx="1356614" cy="12720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Beijing Normal University</a:t>
          </a:r>
          <a:endParaRPr lang="en-US" sz="2400" kern="1200" dirty="0"/>
        </a:p>
      </dsp:txBody>
      <dsp:txXfrm>
        <a:off x="4355" y="1452993"/>
        <a:ext cx="1356614" cy="1272023"/>
      </dsp:txXfrm>
    </dsp:sp>
    <dsp:sp modelId="{35056A45-2A61-4BCE-B8DB-68E7F5310A69}">
      <dsp:nvSpPr>
        <dsp:cNvPr id="0" name=""/>
        <dsp:cNvSpPr/>
      </dsp:nvSpPr>
      <dsp:spPr>
        <a:xfrm>
          <a:off x="1645859" y="1425962"/>
          <a:ext cx="1356614" cy="1358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East China Normal University</a:t>
          </a:r>
          <a:endParaRPr lang="en-US" sz="2400" kern="1200" dirty="0"/>
        </a:p>
      </dsp:txBody>
      <dsp:txXfrm>
        <a:off x="1645859" y="1425962"/>
        <a:ext cx="1356614" cy="1358832"/>
      </dsp:txXfrm>
    </dsp:sp>
    <dsp:sp modelId="{6817B316-2465-4049-85F7-0229641A298B}">
      <dsp:nvSpPr>
        <dsp:cNvPr id="0" name=""/>
        <dsp:cNvSpPr/>
      </dsp:nvSpPr>
      <dsp:spPr>
        <a:xfrm>
          <a:off x="3287363" y="1452993"/>
          <a:ext cx="1356614" cy="1300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Northeast China Normal University</a:t>
          </a:r>
          <a:endParaRPr lang="en-US" sz="2400" kern="1200" dirty="0"/>
        </a:p>
      </dsp:txBody>
      <dsp:txXfrm>
        <a:off x="3287363" y="1452993"/>
        <a:ext cx="1356614" cy="1300233"/>
      </dsp:txXfrm>
    </dsp:sp>
    <dsp:sp modelId="{BB208492-C615-429F-9933-0116968004D4}">
      <dsp:nvSpPr>
        <dsp:cNvPr id="0" name=""/>
        <dsp:cNvSpPr/>
      </dsp:nvSpPr>
      <dsp:spPr>
        <a:xfrm>
          <a:off x="4928867" y="1452993"/>
          <a:ext cx="1356614" cy="1288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Central China Normal University</a:t>
          </a:r>
          <a:endParaRPr lang="en-US" sz="2400" kern="1200" dirty="0"/>
        </a:p>
      </dsp:txBody>
      <dsp:txXfrm>
        <a:off x="4928867" y="1452993"/>
        <a:ext cx="1356614" cy="1288519"/>
      </dsp:txXfrm>
    </dsp:sp>
    <dsp:sp modelId="{DE3B0195-0B17-4074-8DA3-ED154D18CE1E}">
      <dsp:nvSpPr>
        <dsp:cNvPr id="0" name=""/>
        <dsp:cNvSpPr/>
      </dsp:nvSpPr>
      <dsp:spPr>
        <a:xfrm>
          <a:off x="6570371" y="1452993"/>
          <a:ext cx="1384968" cy="12687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Southwest University </a:t>
          </a:r>
          <a:endParaRPr lang="en-US" sz="2400" kern="1200" dirty="0"/>
        </a:p>
      </dsp:txBody>
      <dsp:txXfrm>
        <a:off x="6570371" y="1452993"/>
        <a:ext cx="1384968" cy="1268753"/>
      </dsp:txXfrm>
    </dsp:sp>
    <dsp:sp modelId="{2C0193BD-996B-4939-8D49-93F911D098B7}">
      <dsp:nvSpPr>
        <dsp:cNvPr id="0" name=""/>
        <dsp:cNvSpPr/>
      </dsp:nvSpPr>
      <dsp:spPr>
        <a:xfrm>
          <a:off x="8240229" y="1452993"/>
          <a:ext cx="1356614" cy="1375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Shaanxi Normal University</a:t>
          </a:r>
          <a:endParaRPr lang="en-US" sz="2400" kern="1200" dirty="0"/>
        </a:p>
      </dsp:txBody>
      <dsp:txXfrm>
        <a:off x="8240229" y="1452993"/>
        <a:ext cx="1356614" cy="1375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A47CA-F85E-4523-97FA-FB0A67DB7138}">
      <dsp:nvSpPr>
        <dsp:cNvPr id="0" name=""/>
        <dsp:cNvSpPr/>
      </dsp:nvSpPr>
      <dsp:spPr>
        <a:xfrm>
          <a:off x="307545" y="455830"/>
          <a:ext cx="2323202" cy="6020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John Dewey 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307545" y="455830"/>
        <a:ext cx="2172694" cy="602033"/>
      </dsp:txXfrm>
    </dsp:sp>
    <dsp:sp modelId="{503EF56C-1778-42CD-8D3B-F474F5308FD2}">
      <dsp:nvSpPr>
        <dsp:cNvPr id="0" name=""/>
        <dsp:cNvSpPr/>
      </dsp:nvSpPr>
      <dsp:spPr>
        <a:xfrm>
          <a:off x="6822708" y="442158"/>
          <a:ext cx="2778491" cy="602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           Cheryl Craig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7123725" y="442158"/>
        <a:ext cx="2176458" cy="602033"/>
      </dsp:txXfrm>
    </dsp:sp>
    <dsp:sp modelId="{E275F975-4C1E-473D-90D3-3977F8293E57}">
      <dsp:nvSpPr>
        <dsp:cNvPr id="0" name=""/>
        <dsp:cNvSpPr/>
      </dsp:nvSpPr>
      <dsp:spPr>
        <a:xfrm>
          <a:off x="4372904" y="455830"/>
          <a:ext cx="3467857" cy="602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Connelly&amp; </a:t>
          </a:r>
          <a:r>
            <a:rPr lang="en-US" sz="2000" b="1" kern="1200" dirty="0" err="1" smtClean="0">
              <a:solidFill>
                <a:srgbClr val="0070C0"/>
              </a:solidFill>
            </a:rPr>
            <a:t>Clandinin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4673921" y="455830"/>
        <a:ext cx="2865824" cy="602033"/>
      </dsp:txXfrm>
    </dsp:sp>
    <dsp:sp modelId="{65A4F611-1C78-4C61-8CC0-7CCAEB1B357E}">
      <dsp:nvSpPr>
        <dsp:cNvPr id="0" name=""/>
        <dsp:cNvSpPr/>
      </dsp:nvSpPr>
      <dsp:spPr>
        <a:xfrm>
          <a:off x="2339812" y="455830"/>
          <a:ext cx="2346629" cy="6020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70C0"/>
              </a:solidFill>
            </a:rPr>
            <a:t>Joseph Schwab</a:t>
          </a:r>
          <a:endParaRPr lang="en-US" sz="2000" b="1" kern="1200" dirty="0">
            <a:solidFill>
              <a:srgbClr val="0070C0"/>
            </a:solidFill>
          </a:endParaRPr>
        </a:p>
      </dsp:txBody>
      <dsp:txXfrm>
        <a:off x="2640829" y="455830"/>
        <a:ext cx="1744596" cy="602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4F19-EBF4-4EF0-8C65-AA59F5B8394A}">
      <dsp:nvSpPr>
        <dsp:cNvPr id="0" name=""/>
        <dsp:cNvSpPr/>
      </dsp:nvSpPr>
      <dsp:spPr>
        <a:xfrm rot="10800000">
          <a:off x="2450591" y="455929"/>
          <a:ext cx="6486144" cy="326745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857" tIns="148590" rIns="277368" bIns="148590" numCol="1" spcCol="1270" anchor="t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 three-dimensional inquiry space </a:t>
          </a:r>
          <a:endParaRPr lang="en-US" sz="39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time (temporality)</a:t>
          </a: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interaction (sociality) </a:t>
          </a:r>
          <a:endParaRPr lang="en-US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smtClean="0"/>
            <a:t>place (context)</a:t>
          </a:r>
          <a:endParaRPr lang="en-US" sz="3000" kern="1200"/>
        </a:p>
      </dsp:txBody>
      <dsp:txXfrm rot="10800000">
        <a:off x="3267455" y="455929"/>
        <a:ext cx="5669280" cy="3267456"/>
      </dsp:txXfrm>
    </dsp:sp>
    <dsp:sp modelId="{BFF3D3BA-FA35-4345-98D8-DF142B79D2DE}">
      <dsp:nvSpPr>
        <dsp:cNvPr id="0" name=""/>
        <dsp:cNvSpPr/>
      </dsp:nvSpPr>
      <dsp:spPr>
        <a:xfrm>
          <a:off x="816863" y="455929"/>
          <a:ext cx="3267456" cy="32674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1A711-C7C7-439F-81D2-0D3E8C375C55}">
      <dsp:nvSpPr>
        <dsp:cNvPr id="0" name=""/>
        <dsp:cNvSpPr/>
      </dsp:nvSpPr>
      <dsp:spPr>
        <a:xfrm>
          <a:off x="5665291" y="2779077"/>
          <a:ext cx="2018918" cy="130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(Craig, 2007);</a:t>
          </a:r>
          <a:endParaRPr lang="zh-CN" altLang="en-US" sz="2500" kern="1200" dirty="0"/>
        </a:p>
      </dsp:txBody>
      <dsp:txXfrm>
        <a:off x="6299694" y="3134756"/>
        <a:ext cx="1355786" cy="923394"/>
      </dsp:txXfrm>
    </dsp:sp>
    <dsp:sp modelId="{017F6F0F-D057-43BF-AFE5-394D7C02AD0A}">
      <dsp:nvSpPr>
        <dsp:cNvPr id="0" name=""/>
        <dsp:cNvSpPr/>
      </dsp:nvSpPr>
      <dsp:spPr>
        <a:xfrm>
          <a:off x="2371267" y="2779077"/>
          <a:ext cx="2018918" cy="130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(Craig, 1999)</a:t>
          </a:r>
          <a:endParaRPr lang="zh-CN" altLang="en-US" sz="2500" kern="1200" dirty="0"/>
        </a:p>
      </dsp:txBody>
      <dsp:txXfrm>
        <a:off x="2399995" y="3134756"/>
        <a:ext cx="1355786" cy="923394"/>
      </dsp:txXfrm>
    </dsp:sp>
    <dsp:sp modelId="{D1E76623-92E3-4721-97AD-E9DE9642F730}">
      <dsp:nvSpPr>
        <dsp:cNvPr id="0" name=""/>
        <dsp:cNvSpPr/>
      </dsp:nvSpPr>
      <dsp:spPr>
        <a:xfrm>
          <a:off x="5665291" y="0"/>
          <a:ext cx="2018918" cy="130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(Craig, 1997)</a:t>
          </a:r>
          <a:endParaRPr lang="zh-CN" altLang="en-US" sz="2500" kern="1200" dirty="0"/>
        </a:p>
      </dsp:txBody>
      <dsp:txXfrm>
        <a:off x="6299694" y="28728"/>
        <a:ext cx="1355786" cy="923394"/>
      </dsp:txXfrm>
    </dsp:sp>
    <dsp:sp modelId="{14059CC7-A15B-4F0B-A384-6758CD275DF9}">
      <dsp:nvSpPr>
        <dsp:cNvPr id="0" name=""/>
        <dsp:cNvSpPr/>
      </dsp:nvSpPr>
      <dsp:spPr>
        <a:xfrm>
          <a:off x="1916990" y="0"/>
          <a:ext cx="2927471" cy="1307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(Connelly &amp;  </a:t>
          </a:r>
          <a:r>
            <a:rPr lang="en-US" sz="2500" kern="1200" dirty="0" err="1" smtClean="0"/>
            <a:t>Clandinin</a:t>
          </a:r>
          <a:r>
            <a:rPr lang="en-US" sz="2500" kern="1200" dirty="0" smtClean="0"/>
            <a:t>, 1990)</a:t>
          </a:r>
          <a:endParaRPr lang="zh-CN" altLang="en-US" sz="2500" kern="1200" dirty="0"/>
        </a:p>
      </dsp:txBody>
      <dsp:txXfrm>
        <a:off x="1945718" y="28728"/>
        <a:ext cx="1991774" cy="923394"/>
      </dsp:txXfrm>
    </dsp:sp>
    <dsp:sp modelId="{1502995A-AEC5-437C-8BB0-08B22F3419B7}">
      <dsp:nvSpPr>
        <dsp:cNvPr id="0" name=""/>
        <dsp:cNvSpPr/>
      </dsp:nvSpPr>
      <dsp:spPr>
        <a:xfrm>
          <a:off x="2990112" y="232952"/>
          <a:ext cx="1769618" cy="17696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Broadeningburrowing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, storying and re-storying </a:t>
          </a:r>
          <a:endParaRPr lang="zh-CN" altLang="en-US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08421" y="751261"/>
        <a:ext cx="1251309" cy="1251309"/>
      </dsp:txXfrm>
    </dsp:sp>
    <dsp:sp modelId="{C8058778-4EFE-46A5-9E39-0DD9A83D83CE}">
      <dsp:nvSpPr>
        <dsp:cNvPr id="0" name=""/>
        <dsp:cNvSpPr/>
      </dsp:nvSpPr>
      <dsp:spPr>
        <a:xfrm rot="5400000">
          <a:off x="4841468" y="232952"/>
          <a:ext cx="1769618" cy="17696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“Telling stories” method </a:t>
          </a:r>
          <a:endParaRPr lang="zh-CN" alt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4841468" y="751261"/>
        <a:ext cx="1251309" cy="1251309"/>
      </dsp:txXfrm>
    </dsp:sp>
    <dsp:sp modelId="{A9C0B73D-F5BF-4CDF-B160-3F2A678C9D38}">
      <dsp:nvSpPr>
        <dsp:cNvPr id="0" name=""/>
        <dsp:cNvSpPr/>
      </dsp:nvSpPr>
      <dsp:spPr>
        <a:xfrm rot="10800000">
          <a:off x="4841468" y="2084308"/>
          <a:ext cx="1769618" cy="17696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Story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constella-tions</a:t>
          </a:r>
          <a:endParaRPr lang="zh-CN" altLang="en-US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4841468" y="2084308"/>
        <a:ext cx="1251309" cy="1251309"/>
      </dsp:txXfrm>
    </dsp:sp>
    <dsp:sp modelId="{EA4704E8-50EA-458E-B131-A64FA4FBA84C}">
      <dsp:nvSpPr>
        <dsp:cNvPr id="0" name=""/>
        <dsp:cNvSpPr/>
      </dsp:nvSpPr>
      <dsp:spPr>
        <a:xfrm rot="16200000">
          <a:off x="2990112" y="2084308"/>
          <a:ext cx="1769618" cy="17696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Times New Roman" pitchFamily="18" charset="0"/>
              <a:cs typeface="Times New Roman" pitchFamily="18" charset="0"/>
            </a:rPr>
            <a:t>Parallel stories</a:t>
          </a:r>
          <a:endParaRPr lang="zh-CN" alt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08421" y="2084308"/>
        <a:ext cx="1251309" cy="1251309"/>
      </dsp:txXfrm>
    </dsp:sp>
    <dsp:sp modelId="{0E8DB5E2-DEDA-4D79-BC4B-D1C0CBF3D2D1}">
      <dsp:nvSpPr>
        <dsp:cNvPr id="0" name=""/>
        <dsp:cNvSpPr/>
      </dsp:nvSpPr>
      <dsp:spPr>
        <a:xfrm>
          <a:off x="4495105" y="1675620"/>
          <a:ext cx="610988" cy="5312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87C5-64B0-404C-9DE8-292B19555CD2}">
      <dsp:nvSpPr>
        <dsp:cNvPr id="0" name=""/>
        <dsp:cNvSpPr/>
      </dsp:nvSpPr>
      <dsp:spPr>
        <a:xfrm rot="10800000">
          <a:off x="4495105" y="1879964"/>
          <a:ext cx="610988" cy="5312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1BD1F-A5F7-4AB5-93E5-1FCB66C31AA8}">
      <dsp:nvSpPr>
        <dsp:cNvPr id="0" name=""/>
        <dsp:cNvSpPr/>
      </dsp:nvSpPr>
      <dsp:spPr>
        <a:xfrm rot="5400000">
          <a:off x="-210823" y="213142"/>
          <a:ext cx="1405491" cy="98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 smtClean="0">
              <a:solidFill>
                <a:schemeClr val="tx1"/>
              </a:solidFill>
            </a:rPr>
            <a:t>4-8</a:t>
          </a:r>
          <a:endParaRPr lang="zh-CN" altLang="en-US" sz="2900" b="1" kern="1200" dirty="0">
            <a:solidFill>
              <a:schemeClr val="tx1"/>
            </a:solidFill>
          </a:endParaRPr>
        </a:p>
      </dsp:txBody>
      <dsp:txXfrm rot="-5400000">
        <a:off x="2" y="494240"/>
        <a:ext cx="983843" cy="421648"/>
      </dsp:txXfrm>
    </dsp:sp>
    <dsp:sp modelId="{058539D7-E5CD-40BC-957A-93F2F2A16D62}">
      <dsp:nvSpPr>
        <dsp:cNvPr id="0" name=""/>
        <dsp:cNvSpPr/>
      </dsp:nvSpPr>
      <dsp:spPr>
        <a:xfrm rot="5400000">
          <a:off x="3602360" y="-2616198"/>
          <a:ext cx="913569" cy="6150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baseline="0" dirty="0" smtClean="0">
              <a:latin typeface="Times New Roman" pitchFamily="18" charset="0"/>
              <a:cs typeface="Times New Roman" pitchFamily="18" charset="0"/>
            </a:rPr>
            <a:t>Read and reflect more related literatures.</a:t>
          </a:r>
          <a:endParaRPr lang="zh-CN" alt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3844" y="46915"/>
        <a:ext cx="6106006" cy="824375"/>
      </dsp:txXfrm>
    </dsp:sp>
    <dsp:sp modelId="{E99543C3-B1C2-46EA-841B-71262151FDC1}">
      <dsp:nvSpPr>
        <dsp:cNvPr id="0" name=""/>
        <dsp:cNvSpPr/>
      </dsp:nvSpPr>
      <dsp:spPr>
        <a:xfrm rot="5400000">
          <a:off x="-210823" y="1421938"/>
          <a:ext cx="1405491" cy="98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>
              <a:solidFill>
                <a:schemeClr val="tx1"/>
              </a:solidFill>
            </a:rPr>
            <a:t>9-10</a:t>
          </a:r>
          <a:endParaRPr lang="zh-CN" altLang="en-US" sz="2900" b="1" kern="1200">
            <a:solidFill>
              <a:schemeClr val="tx1"/>
            </a:solidFill>
          </a:endParaRPr>
        </a:p>
      </dsp:txBody>
      <dsp:txXfrm rot="-5400000">
        <a:off x="2" y="1703036"/>
        <a:ext cx="983843" cy="421648"/>
      </dsp:txXfrm>
    </dsp:sp>
    <dsp:sp modelId="{CA0D68B2-411C-4828-8050-84DB4018576E}">
      <dsp:nvSpPr>
        <dsp:cNvPr id="0" name=""/>
        <dsp:cNvSpPr/>
      </dsp:nvSpPr>
      <dsp:spPr>
        <a:xfrm rot="5400000">
          <a:off x="3602360" y="-1407402"/>
          <a:ext cx="913569" cy="6150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 smtClean="0">
              <a:latin typeface="Times New Roman" pitchFamily="18" charset="0"/>
              <a:cs typeface="Times New Roman" pitchFamily="18" charset="0"/>
            </a:rPr>
            <a:t>Observe student teaching and create field notes. Living </a:t>
          </a:r>
          <a:r>
            <a:rPr lang="en-US" altLang="zh-CN" sz="2300" kern="1200" dirty="0" smtClean="0">
              <a:latin typeface="Times New Roman" pitchFamily="18" charset="0"/>
              <a:cs typeface="Times New Roman" pitchFamily="18" charset="0"/>
            </a:rPr>
            <a:t>and storying, reliving </a:t>
          </a:r>
          <a:r>
            <a:rPr lang="en-US" altLang="zh-CN" sz="2300" kern="1200" dirty="0">
              <a:latin typeface="Times New Roman" pitchFamily="18" charset="0"/>
              <a:cs typeface="Times New Roman" pitchFamily="18" charset="0"/>
            </a:rPr>
            <a:t>and </a:t>
          </a:r>
          <a:r>
            <a:rPr lang="en-US" altLang="zh-CN" sz="2300" kern="1200" dirty="0" smtClean="0">
              <a:latin typeface="Times New Roman" pitchFamily="18" charset="0"/>
              <a:cs typeface="Times New Roman" pitchFamily="18" charset="0"/>
            </a:rPr>
            <a:t>re-storying.</a:t>
          </a:r>
          <a:endParaRPr lang="zh-CN" alt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3844" y="1255711"/>
        <a:ext cx="6106006" cy="824375"/>
      </dsp:txXfrm>
    </dsp:sp>
    <dsp:sp modelId="{57C368C3-6D44-43B2-85F2-40B8D9972E02}">
      <dsp:nvSpPr>
        <dsp:cNvPr id="0" name=""/>
        <dsp:cNvSpPr/>
      </dsp:nvSpPr>
      <dsp:spPr>
        <a:xfrm rot="5400000">
          <a:off x="-210823" y="2630734"/>
          <a:ext cx="1405491" cy="9838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900" b="1" kern="1200">
              <a:solidFill>
                <a:schemeClr val="tx1"/>
              </a:solidFill>
            </a:rPr>
            <a:t>11</a:t>
          </a:r>
          <a:endParaRPr lang="zh-CN" altLang="en-US" sz="2900" b="1" kern="1200">
            <a:solidFill>
              <a:schemeClr val="tx1"/>
            </a:solidFill>
          </a:endParaRPr>
        </a:p>
      </dsp:txBody>
      <dsp:txXfrm rot="-5400000">
        <a:off x="2" y="2911832"/>
        <a:ext cx="983843" cy="421648"/>
      </dsp:txXfrm>
    </dsp:sp>
    <dsp:sp modelId="{915D0BAB-4982-4EEE-8DBD-F343CE598ADA}">
      <dsp:nvSpPr>
        <dsp:cNvPr id="0" name=""/>
        <dsp:cNvSpPr/>
      </dsp:nvSpPr>
      <dsp:spPr>
        <a:xfrm rot="5400000">
          <a:off x="3602360" y="-198605"/>
          <a:ext cx="913569" cy="61506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300" kern="1200" dirty="0">
              <a:latin typeface="Times New Roman" pitchFamily="18" charset="0"/>
              <a:cs typeface="Times New Roman" pitchFamily="18" charset="0"/>
            </a:rPr>
            <a:t>Develop dissertation proposal and defend </a:t>
          </a:r>
          <a:r>
            <a:rPr lang="en-US" altLang="zh-CN" sz="2300" kern="1200" dirty="0" smtClean="0">
              <a:latin typeface="Times New Roman" pitchFamily="18" charset="0"/>
              <a:cs typeface="Times New Roman" pitchFamily="18" charset="0"/>
            </a:rPr>
            <a:t>it.</a:t>
          </a:r>
          <a:endParaRPr lang="zh-CN" altLang="en-US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83844" y="2464508"/>
        <a:ext cx="6106006" cy="824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9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57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80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5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66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113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533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n>
                  <a:solidFill>
                    <a:schemeClr val="accent3"/>
                  </a:solidFill>
                </a:ln>
              </a:rPr>
              <a:t>Narrative Inquiry</a:t>
            </a:r>
            <a:endParaRPr lang="en-US" sz="3200" b="1" dirty="0">
              <a:ln>
                <a:solidFill>
                  <a:schemeClr val="accent3"/>
                </a:solidFill>
              </a:ln>
            </a:endParaRPr>
          </a:p>
        </p:txBody>
      </p:sp>
      <p:pic>
        <p:nvPicPr>
          <p:cNvPr id="10" name="Picture 2" descr="University of Houst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467359"/>
            <a:ext cx="2946400" cy="3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4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7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20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8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2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40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24459B-9BFB-42AF-9BF5-31A1A3CA5F26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32F7E3-AE73-43BD-86DC-A9BF51EA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6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6.jp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Re(constructing) Professional Identities: Two Chinese Student Teachers’ Practicum Experiences in The Free Teacher Education (FTE)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Gang Zhu</a:t>
            </a:r>
          </a:p>
          <a:p>
            <a:r>
              <a:rPr lang="en-US" dirty="0" smtClean="0"/>
              <a:t>Advisor: Dr. Cheryl Craig</a:t>
            </a:r>
          </a:p>
          <a:p>
            <a:r>
              <a:rPr lang="en-US" dirty="0" smtClean="0"/>
              <a:t>College of Education, University of Houston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Methodology backdrop: Narrative inquiry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018195"/>
              </p:ext>
            </p:extLst>
          </p:nvPr>
        </p:nvGraphicFramePr>
        <p:xfrm>
          <a:off x="831376" y="1970609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0" y="3014806"/>
            <a:ext cx="1760562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52" y="3014806"/>
            <a:ext cx="1909829" cy="2692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0" y="3025016"/>
            <a:ext cx="1811061" cy="2682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55" y="2981578"/>
            <a:ext cx="1836221" cy="27256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01" y="3014806"/>
            <a:ext cx="1964051" cy="26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7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22921"/>
              </p:ext>
            </p:extLst>
          </p:nvPr>
        </p:nvGraphicFramePr>
        <p:xfrm>
          <a:off x="1117600" y="1219201"/>
          <a:ext cx="9753600" cy="41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Introducing </a:t>
            </a:r>
            <a:r>
              <a:rPr lang="en-US" sz="3600" b="1" dirty="0"/>
              <a:t>Research Participants </a:t>
            </a:r>
            <a:r>
              <a:rPr lang="en-US" sz="3600" b="1" dirty="0" err="1"/>
              <a:t>Xiaoya</a:t>
            </a:r>
            <a:r>
              <a:rPr lang="en-US" sz="3600" b="1" dirty="0"/>
              <a:t> and </a:t>
            </a:r>
            <a:r>
              <a:rPr lang="en-US" sz="3600" b="1" dirty="0" err="1"/>
              <a:t>Wenting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Xiaoya</a:t>
            </a:r>
            <a:r>
              <a:rPr lang="en-US" dirty="0" smtClean="0"/>
              <a:t> (</a:t>
            </a:r>
            <a:r>
              <a:rPr lang="en-US" dirty="0"/>
              <a:t>pseudonym</a:t>
            </a:r>
            <a:r>
              <a:rPr lang="en-US" dirty="0" smtClean="0"/>
              <a:t>)</a:t>
            </a:r>
            <a:r>
              <a:rPr lang="en-US" i="1" dirty="0" smtClean="0"/>
              <a:t> </a:t>
            </a:r>
            <a:r>
              <a:rPr lang="en-US" i="1" dirty="0" smtClean="0"/>
              <a:t>:“</a:t>
            </a:r>
            <a:r>
              <a:rPr lang="en-US" i="1" dirty="0" smtClean="0"/>
              <a:t>Teaching is the most powerful weapon to change the kids’ destine.</a:t>
            </a:r>
            <a:r>
              <a:rPr lang="en-US" i="1" dirty="0" smtClean="0"/>
              <a:t>”</a:t>
            </a:r>
            <a:endParaRPr lang="en-US" i="1" dirty="0" smtClean="0"/>
          </a:p>
          <a:p>
            <a:endParaRPr lang="en-US" i="1" dirty="0"/>
          </a:p>
          <a:p>
            <a:r>
              <a:rPr lang="en-US" dirty="0" err="1"/>
              <a:t>Wenting</a:t>
            </a:r>
            <a:r>
              <a:rPr lang="en-US" dirty="0"/>
              <a:t> (pseudonym</a:t>
            </a:r>
            <a:r>
              <a:rPr lang="en-US" dirty="0" smtClean="0"/>
              <a:t>): </a:t>
            </a:r>
            <a:r>
              <a:rPr lang="en-US" i="1" dirty="0" smtClean="0"/>
              <a:t>“</a:t>
            </a:r>
            <a:r>
              <a:rPr lang="en-US" i="1" dirty="0"/>
              <a:t>I am not competitive in terms of my pedagogical skills…”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altLang="zh-CN" b="1" dirty="0"/>
              <a:t>Narrative Analysis and Representation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84582"/>
              </p:ext>
            </p:extLst>
          </p:nvPr>
        </p:nvGraphicFramePr>
        <p:xfrm>
          <a:off x="1295400" y="1788459"/>
          <a:ext cx="9601200" cy="408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7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  </a:t>
            </a:r>
            <a:r>
              <a:rPr lang="en-US" sz="4000" b="1" dirty="0" smtClean="0"/>
              <a:t>Proposed Timeline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图示 7"/>
          <p:cNvGraphicFramePr/>
          <p:nvPr>
            <p:extLst>
              <p:ext uri="{D42A27DB-BD31-4B8C-83A1-F6EECF244321}">
                <p14:modId xmlns:p14="http://schemas.microsoft.com/office/powerpoint/2010/main" val="1006160315"/>
              </p:ext>
            </p:extLst>
          </p:nvPr>
        </p:nvGraphicFramePr>
        <p:xfrm>
          <a:off x="2923953" y="2126511"/>
          <a:ext cx="7134447" cy="382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9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         </a:t>
            </a:r>
            <a:r>
              <a:rPr lang="en-US" altLang="zh-CN" sz="4000" b="1" dirty="0" smtClean="0"/>
              <a:t>                            </a:t>
            </a:r>
            <a:endParaRPr lang="zh-CN" altLang="en-US" sz="4000" b="1" dirty="0"/>
          </a:p>
        </p:txBody>
      </p:sp>
      <p:grpSp>
        <p:nvGrpSpPr>
          <p:cNvPr id="4" name="Group 1"/>
          <p:cNvGrpSpPr/>
          <p:nvPr/>
        </p:nvGrpSpPr>
        <p:grpSpPr>
          <a:xfrm>
            <a:off x="4438398" y="3331586"/>
            <a:ext cx="3315203" cy="1216800"/>
            <a:chOff x="0" y="0"/>
            <a:chExt cx="3315203" cy="1216800"/>
          </a:xfrm>
        </p:grpSpPr>
        <p:sp>
          <p:nvSpPr>
            <p:cNvPr id="5" name="Rounded Rectangle 2"/>
            <p:cNvSpPr/>
            <p:nvPr/>
          </p:nvSpPr>
          <p:spPr>
            <a:xfrm>
              <a:off x="0" y="0"/>
              <a:ext cx="3315203" cy="1216800"/>
            </a:xfrm>
            <a:prstGeom prst="roundRect">
              <a:avLst/>
            </a:prstGeom>
            <a:solidFill>
              <a:srgbClr val="958B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9399" y="59399"/>
              <a:ext cx="3196405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smtClean="0"/>
                <a:t>Thank you!</a:t>
              </a:r>
              <a:endParaRPr lang="en-US" sz="4800" kern="1200" dirty="0"/>
            </a:p>
          </p:txBody>
        </p:sp>
      </p:grpSp>
      <p:grpSp>
        <p:nvGrpSpPr>
          <p:cNvPr id="7" name="Group 1"/>
          <p:cNvGrpSpPr/>
          <p:nvPr/>
        </p:nvGrpSpPr>
        <p:grpSpPr>
          <a:xfrm>
            <a:off x="5056094" y="2417191"/>
            <a:ext cx="1967748" cy="875014"/>
            <a:chOff x="0" y="0"/>
            <a:chExt cx="3315203" cy="1216800"/>
          </a:xfrm>
        </p:grpSpPr>
        <p:sp>
          <p:nvSpPr>
            <p:cNvPr id="8" name="Rounded Rectangle 2"/>
            <p:cNvSpPr/>
            <p:nvPr/>
          </p:nvSpPr>
          <p:spPr>
            <a:xfrm>
              <a:off x="0" y="0"/>
              <a:ext cx="3315203" cy="1216800"/>
            </a:xfrm>
            <a:prstGeom prst="roundRect">
              <a:avLst/>
            </a:prstGeom>
            <a:solidFill>
              <a:srgbClr val="958B7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9399" y="59399"/>
              <a:ext cx="3196405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l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 smtClean="0"/>
                <a:t> Q&amp;A</a:t>
              </a:r>
              <a:endParaRPr lang="en-US" sz="4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5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035424"/>
            <a:ext cx="10811436" cy="54326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4379" y="457699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Crafting my professional identities: </a:t>
            </a:r>
            <a:r>
              <a:rPr lang="en-US" altLang="zh-CN" sz="3200" b="1" dirty="0"/>
              <a:t>P</a:t>
            </a:r>
            <a:r>
              <a:rPr lang="en-US" altLang="zh-CN" sz="3200" b="1" dirty="0" smtClean="0"/>
              <a:t>arallel stories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561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Research Context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1" y="2043953"/>
            <a:ext cx="9601196" cy="3831915"/>
          </a:xfrm>
        </p:spPr>
        <p:txBody>
          <a:bodyPr>
            <a:normAutofit/>
          </a:bodyPr>
          <a:lstStyle/>
          <a:p>
            <a:r>
              <a:rPr lang="en-US" altLang="zh-CN" dirty="0"/>
              <a:t>The K-12 school system in</a:t>
            </a:r>
            <a:r>
              <a:rPr lang="en-US" altLang="zh-CN" b="1" dirty="0"/>
              <a:t> </a:t>
            </a:r>
            <a:r>
              <a:rPr lang="en-US" altLang="zh-CN" dirty="0"/>
              <a:t>China is highly imbalanced between urban and rural schools (Wang, 2011a, 2011b; Chu, 2009; </a:t>
            </a:r>
            <a:r>
              <a:rPr lang="en-US" altLang="zh-CN" dirty="0" err="1"/>
              <a:t>Hannum</a:t>
            </a:r>
            <a:r>
              <a:rPr lang="en-US" altLang="zh-CN" dirty="0"/>
              <a:t>, 1999; Li, Huang, &amp;Li, 2010). </a:t>
            </a:r>
            <a:endParaRPr lang="en-US" altLang="zh-CN" dirty="0"/>
          </a:p>
          <a:p>
            <a:r>
              <a:rPr lang="en-US" altLang="zh-CN" dirty="0"/>
              <a:t>The FTE program is a political means to coordinate the redistribution of educational resources, which has the potential to </a:t>
            </a:r>
            <a:r>
              <a:rPr lang="en-US" altLang="zh-CN" dirty="0" smtClean="0"/>
              <a:t>promote </a:t>
            </a:r>
            <a:r>
              <a:rPr lang="en-US" altLang="zh-CN" dirty="0"/>
              <a:t>educational equity for school-age children in China (Hu, 2007; Sun, 2007; Yang &amp; Wang, 2007</a:t>
            </a:r>
            <a:r>
              <a:rPr lang="en-US" altLang="zh-CN" dirty="0" smtClean="0"/>
              <a:t>).</a:t>
            </a:r>
          </a:p>
          <a:p>
            <a:r>
              <a:rPr lang="en-US" altLang="zh-CN" dirty="0"/>
              <a:t>The FTE program </a:t>
            </a:r>
            <a:r>
              <a:rPr lang="en-US" altLang="zh-CN" dirty="0" smtClean="0"/>
              <a:t>relies </a:t>
            </a:r>
            <a:r>
              <a:rPr lang="en-US" altLang="zh-CN" dirty="0"/>
              <a:t>heavily on utilitarian, particularly financial, incentives to attract candidates. </a:t>
            </a:r>
            <a:r>
              <a:rPr lang="en-US" altLang="zh-CN" dirty="0" smtClean="0"/>
              <a:t>(</a:t>
            </a:r>
            <a:r>
              <a:rPr lang="en-US" altLang="zh-CN" dirty="0"/>
              <a:t>Fang &amp; Qi, 2011; Li, 2010; Li &amp; Xu, 2011; Ye, Sun, Liu, Zhu, &amp; Xiao, 2010; Zhou, 2010.)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341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306868"/>
            <a:ext cx="9592732" cy="295486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 smtClean="0"/>
              <a:t>Free </a:t>
            </a:r>
            <a:r>
              <a:rPr lang="en-US" sz="4000" b="1" dirty="0"/>
              <a:t>Teacher Education (FTE) program in China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 Ministry of Education, PRC initialized the FTE program in 2007</a:t>
            </a:r>
            <a:endParaRPr lang="en-US" altLang="zh-C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6" y="2745651"/>
            <a:ext cx="3602037" cy="24241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8" y="2745651"/>
            <a:ext cx="3238476" cy="240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64" y="2730844"/>
            <a:ext cx="3474276" cy="24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landscape of Free Teacher Education (FTE) program in China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03648"/>
              </p:ext>
            </p:extLst>
          </p:nvPr>
        </p:nvGraphicFramePr>
        <p:xfrm>
          <a:off x="1295398" y="236061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63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Free Teacher Education (FTE) program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in </a:t>
            </a:r>
            <a:r>
              <a:rPr lang="en-US" sz="3600" b="1" dirty="0"/>
              <a:t>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Benefits: </a:t>
            </a:r>
            <a:r>
              <a:rPr lang="en-US" dirty="0" smtClean="0"/>
              <a:t>tuition </a:t>
            </a:r>
            <a:r>
              <a:rPr lang="en-US" dirty="0"/>
              <a:t>exemption, free </a:t>
            </a:r>
            <a:r>
              <a:rPr lang="en-US" dirty="0" smtClean="0"/>
              <a:t>accommodation</a:t>
            </a:r>
            <a:r>
              <a:rPr lang="en-US" dirty="0"/>
              <a:t>, and a monthly </a:t>
            </a:r>
            <a:r>
              <a:rPr lang="en-US" dirty="0" smtClean="0"/>
              <a:t>stipend for 4-collge year.</a:t>
            </a:r>
          </a:p>
          <a:p>
            <a:r>
              <a:rPr lang="en-US" b="1" dirty="0" smtClean="0"/>
              <a:t>Responsibility: </a:t>
            </a:r>
            <a:r>
              <a:rPr lang="en-US" dirty="0" smtClean="0"/>
              <a:t>(1) Serve </a:t>
            </a:r>
            <a:r>
              <a:rPr lang="en-US" dirty="0"/>
              <a:t>for a period of ten years in primary or secondary schools in their home </a:t>
            </a:r>
            <a:r>
              <a:rPr lang="en-US" dirty="0" smtClean="0"/>
              <a:t>provinces. (2)</a:t>
            </a:r>
            <a:r>
              <a:rPr lang="en-US" dirty="0"/>
              <a:t> T</a:t>
            </a:r>
            <a:r>
              <a:rPr lang="en-US" dirty="0" smtClean="0"/>
              <a:t>each </a:t>
            </a:r>
            <a:r>
              <a:rPr lang="en-US" dirty="0"/>
              <a:t>in rural schools for two years </a:t>
            </a:r>
            <a:r>
              <a:rPr lang="en-US" dirty="0" smtClean="0"/>
              <a:t>first.</a:t>
            </a:r>
          </a:p>
          <a:p>
            <a:r>
              <a:rPr lang="en-US" b="1" dirty="0" smtClean="0"/>
              <a:t>If not: </a:t>
            </a:r>
            <a:r>
              <a:rPr lang="en-US" dirty="0" smtClean="0"/>
              <a:t>(1)Refund </a:t>
            </a:r>
            <a:r>
              <a:rPr lang="en-US" dirty="0"/>
              <a:t>all educational costs, </a:t>
            </a:r>
            <a:r>
              <a:rPr lang="en-US" dirty="0" smtClean="0"/>
              <a:t>(2)Pay </a:t>
            </a:r>
            <a:r>
              <a:rPr lang="en-US" dirty="0"/>
              <a:t>a certain amount penalty, </a:t>
            </a:r>
            <a:r>
              <a:rPr lang="en-US" dirty="0" smtClean="0"/>
              <a:t>(3)Being </a:t>
            </a:r>
            <a:r>
              <a:rPr lang="en-US" dirty="0"/>
              <a:t>blacklisted in the Credit Record </a:t>
            </a:r>
            <a:r>
              <a:rPr lang="en-US" dirty="0" smtClean="0"/>
              <a:t>Archives.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19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/>
              <a:t>Theoretical Framework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95400" y="2474259"/>
            <a:ext cx="9932893" cy="3751729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Professional </a:t>
            </a:r>
            <a:r>
              <a:rPr lang="en-US" altLang="zh-CN" dirty="0"/>
              <a:t>identity is an ongoing process which entails the making sense and </a:t>
            </a:r>
            <a:r>
              <a:rPr lang="en-US" altLang="zh-CN" dirty="0" err="1"/>
              <a:t>and</a:t>
            </a:r>
            <a:r>
              <a:rPr lang="en-US" altLang="zh-CN" dirty="0"/>
              <a:t> re-interpretation of experiences </a:t>
            </a:r>
            <a:r>
              <a:rPr lang="en-US" altLang="zh-CN" dirty="0" smtClean="0"/>
              <a:t>(i.e. </a:t>
            </a:r>
            <a:r>
              <a:rPr lang="en-US" altLang="zh-CN" dirty="0" err="1" smtClean="0"/>
              <a:t>Kerby</a:t>
            </a:r>
            <a:r>
              <a:rPr lang="en-US" altLang="zh-CN" dirty="0"/>
              <a:t>, </a:t>
            </a:r>
            <a:r>
              <a:rPr lang="en-US" altLang="zh-CN" dirty="0" smtClean="0"/>
              <a:t>1991; Gee, 2001; </a:t>
            </a:r>
            <a:r>
              <a:rPr lang="en-US" altLang="zh-CN" dirty="0" err="1" smtClean="0"/>
              <a:t>Sach</a:t>
            </a:r>
            <a:r>
              <a:rPr lang="en-US" altLang="zh-CN" dirty="0" smtClean="0"/>
              <a:t>, 2001a; </a:t>
            </a:r>
            <a:r>
              <a:rPr lang="en-US" altLang="zh-CN" dirty="0" err="1" smtClean="0"/>
              <a:t>Beijaard</a:t>
            </a:r>
            <a:r>
              <a:rPr lang="en-US" altLang="zh-CN" dirty="0"/>
              <a:t>, </a:t>
            </a:r>
            <a:r>
              <a:rPr lang="en-US" altLang="zh-CN" dirty="0" smtClean="0"/>
              <a:t>Meijer</a:t>
            </a:r>
            <a:r>
              <a:rPr lang="en-US" altLang="zh-CN" dirty="0"/>
              <a:t>, </a:t>
            </a:r>
            <a:r>
              <a:rPr lang="en-US" altLang="zh-CN" dirty="0" smtClean="0"/>
              <a:t>&amp; </a:t>
            </a:r>
            <a:r>
              <a:rPr lang="en-US" altLang="zh-CN" dirty="0" err="1"/>
              <a:t>Verloop</a:t>
            </a:r>
            <a:r>
              <a:rPr lang="en-US" altLang="zh-CN" dirty="0"/>
              <a:t>, </a:t>
            </a:r>
            <a:r>
              <a:rPr lang="en-US" altLang="zh-CN" dirty="0" smtClean="0"/>
              <a:t>2004);</a:t>
            </a:r>
          </a:p>
          <a:p>
            <a:r>
              <a:rPr lang="en-US" altLang="zh-CN" dirty="0"/>
              <a:t>Professional identity implies both person and context. A teacher’ professional identity consists of sub-identities that more or less </a:t>
            </a:r>
            <a:r>
              <a:rPr lang="en-US" altLang="zh-CN" dirty="0" smtClean="0"/>
              <a:t>harmonize(</a:t>
            </a:r>
            <a:r>
              <a:rPr lang="en-US" altLang="zh-CN" dirty="0" err="1"/>
              <a:t>Beijaard</a:t>
            </a:r>
            <a:r>
              <a:rPr lang="en-US" altLang="zh-CN" dirty="0"/>
              <a:t>, Meijer, &amp; </a:t>
            </a:r>
            <a:r>
              <a:rPr lang="en-US" altLang="zh-CN" dirty="0" err="1"/>
              <a:t>Verloop</a:t>
            </a:r>
            <a:r>
              <a:rPr lang="en-US" altLang="zh-CN" dirty="0"/>
              <a:t>, 2004</a:t>
            </a:r>
            <a:r>
              <a:rPr lang="en-US" altLang="zh-CN" dirty="0" smtClean="0"/>
              <a:t>). </a:t>
            </a:r>
          </a:p>
          <a:p>
            <a:r>
              <a:rPr lang="en-US" altLang="zh-CN" dirty="0"/>
              <a:t>From the sociocultural perspective, teacher identity is both a product (a result of influences on the teacher) and a process (a form of ongoing interaction within teacher development) (Olsen, 2008; </a:t>
            </a:r>
            <a:r>
              <a:rPr lang="en-US" altLang="zh-CN" dirty="0" err="1"/>
              <a:t>Sfard</a:t>
            </a:r>
            <a:r>
              <a:rPr lang="en-US" altLang="zh-CN" dirty="0"/>
              <a:t> &amp; </a:t>
            </a:r>
            <a:r>
              <a:rPr lang="en-US" altLang="zh-CN" dirty="0" err="1"/>
              <a:t>Prusak</a:t>
            </a:r>
            <a:r>
              <a:rPr lang="en-US" altLang="zh-CN" dirty="0"/>
              <a:t>, 2005).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67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Research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sz="2800" dirty="0" smtClean="0"/>
              <a:t>How </a:t>
            </a:r>
            <a:r>
              <a:rPr lang="en-US" sz="2800" dirty="0"/>
              <a:t>do the FTE student-teachers (re)construct their professional identities in the practicums?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7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12309" y="1758832"/>
            <a:ext cx="2090382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University Supervisor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143125" y="3274705"/>
            <a:ext cx="2185489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Cooperative Teacher</a:t>
            </a:r>
          </a:p>
        </p:txBody>
      </p:sp>
      <p:sp>
        <p:nvSpPr>
          <p:cNvPr id="6" name="Oval 5"/>
          <p:cNvSpPr/>
          <p:nvPr/>
        </p:nvSpPr>
        <p:spPr>
          <a:xfrm>
            <a:off x="2378145" y="4493395"/>
            <a:ext cx="2260410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FTE program policy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40889" y="2953816"/>
            <a:ext cx="2470245" cy="99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FTE Student-teachers’ Professional Identity in the Practicum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99468" y="2241941"/>
            <a:ext cx="1419367" cy="696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3610399" y="3451960"/>
            <a:ext cx="1130490" cy="3616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85673" y="3961269"/>
            <a:ext cx="900752" cy="9962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75840" y="1760408"/>
            <a:ext cx="3033265" cy="105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University-based Teacher Education Coursework 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8118784" y="3036121"/>
            <a:ext cx="1937982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Placement Schools</a:t>
            </a:r>
            <a:endParaRPr lang="en-US" sz="2000" dirty="0"/>
          </a:p>
        </p:txBody>
      </p:sp>
      <p:sp>
        <p:nvSpPr>
          <p:cNvPr id="17" name="Oval 16"/>
          <p:cNvSpPr/>
          <p:nvPr/>
        </p:nvSpPr>
        <p:spPr>
          <a:xfrm>
            <a:off x="7738280" y="4249255"/>
            <a:ext cx="2316852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Knowledge Communities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91300" y="2566059"/>
            <a:ext cx="1475364" cy="371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74604" y="3461707"/>
            <a:ext cx="1002471" cy="238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011953" y="3950103"/>
            <a:ext cx="857910" cy="6616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09151" y="1665175"/>
            <a:ext cx="3183339" cy="857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National Curriculum Reform Policy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942413" y="2374458"/>
            <a:ext cx="22367" cy="594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875246" y="4856581"/>
            <a:ext cx="1937982" cy="9416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Subject Matter</a:t>
            </a:r>
            <a:endParaRPr lang="en-US" sz="2000" dirty="0"/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V="1">
            <a:off x="5844237" y="3921202"/>
            <a:ext cx="0" cy="93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8333" y="542449"/>
            <a:ext cx="10584973" cy="130386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multiple contexts of professional identity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45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1163</TotalTime>
  <Words>624</Words>
  <Application>Microsoft Office PowerPoint</Application>
  <PresentationFormat>自定义</PresentationFormat>
  <Paragraphs>75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Organic</vt:lpstr>
      <vt:lpstr>Re(constructing) Professional Identities: Two Chinese Student Teachers’ Practicum Experiences in The Free Teacher Education (FTE) Program</vt:lpstr>
      <vt:lpstr>Crafting my professional identities: Parallel stories</vt:lpstr>
      <vt:lpstr>Research Context</vt:lpstr>
      <vt:lpstr>  Free Teacher Education (FTE) program in China  </vt:lpstr>
      <vt:lpstr>The landscape of Free Teacher Education (FTE) program in China</vt:lpstr>
      <vt:lpstr>Free Teacher Education (FTE) program  in China</vt:lpstr>
      <vt:lpstr>Theoretical Framework</vt:lpstr>
      <vt:lpstr>Research Questions</vt:lpstr>
      <vt:lpstr>The multiple contexts of professional identity</vt:lpstr>
      <vt:lpstr>Methodology backdrop: Narrative inquiry</vt:lpstr>
      <vt:lpstr>PowerPoint 演示文稿</vt:lpstr>
      <vt:lpstr> Introducing Research Participants Xiaoya and Wenting </vt:lpstr>
      <vt:lpstr>Narrative Analysis and Representation </vt:lpstr>
      <vt:lpstr>   Proposed Timeline</vt:lpstr>
      <vt:lpstr>PowerPoint 演示文稿</vt:lpstr>
    </vt:vector>
  </TitlesOfParts>
  <Company>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Re(constructing) Professional Identities: Two Chinese Student Teachers’ Practicum Experiences in The Free Teacher Education (FTE) Program</dc:title>
  <dc:creator>Gang Zhu</dc:creator>
  <cp:lastModifiedBy>Aaron</cp:lastModifiedBy>
  <cp:revision>59</cp:revision>
  <dcterms:created xsi:type="dcterms:W3CDTF">2016-03-28T18:55:43Z</dcterms:created>
  <dcterms:modified xsi:type="dcterms:W3CDTF">2016-04-06T12:36:25Z</dcterms:modified>
</cp:coreProperties>
</file>